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1089" r:id="rId2"/>
    <p:sldId id="1213" r:id="rId3"/>
    <p:sldId id="630" r:id="rId4"/>
    <p:sldId id="2587" r:id="rId5"/>
    <p:sldId id="268" r:id="rId6"/>
    <p:sldId id="25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5CDE7-4527-4813-93B9-EBB3F9E6D2F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059D9-F3F5-45D1-89B7-B2850F31B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9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1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1EDEF1-D9D8-4E08-80CB-607E7DDB35B0}" type="slidenum">
              <a:rPr kumimoji="0" lang="en-CA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881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A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631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201138-DA97-4D10-8B12-9F5DC6B7BD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4559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D97F-4AAD-4A8D-882D-E5A3791BCE3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67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59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867AC-F841-FDFD-583D-96F37FE0D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85A4D-0B77-E9C1-40F1-138CBBE41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7FB55-13CF-F80E-6B3C-B55DBBCF5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D7295-59D4-98F5-977B-36BD1D1E2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C9E2B-A2EF-98B0-3C03-EF9C8FFE9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4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7301-A38C-47D9-6771-098024D3F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28583-F135-DDC0-755C-F4E812D6E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88F24-1EA4-DCDA-50F4-89A07A33E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B8EF5-218F-DE33-188A-B455AE183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62D8F-A47C-A0B5-238F-A00BAF2F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6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5A7897-FD67-F350-3B34-C7E4B6204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7A7A74-EDFF-1B58-995E-8378FC1A9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86823-896F-5079-B510-37183485C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0574E-A92F-A7B4-B426-7E546DD58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934DC-1EF3-E350-81E3-5B1200D4B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50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5B2C2DA-ADF3-D44B-8824-9B44E01F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8737" y="786810"/>
            <a:ext cx="4008437" cy="1395208"/>
          </a:xfrm>
        </p:spPr>
        <p:txBody>
          <a:bodyPr lIns="0" anchor="b"/>
          <a:lstStyle/>
          <a:p>
            <a:r>
              <a:rPr lang="en-US"/>
              <a:t>TITLE GOES</a:t>
            </a:r>
            <a:br>
              <a:rPr lang="en-US"/>
            </a:br>
            <a:r>
              <a:rPr lang="en-US"/>
              <a:t>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A80A15A-88F2-2144-8707-F31DD26C52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099153"/>
          </a:xfrm>
        </p:spPr>
        <p:txBody>
          <a:bodyPr lIns="0">
            <a:normAutofit/>
          </a:bodyPr>
          <a:lstStyle>
            <a:lvl1pPr>
              <a:lnSpc>
                <a:spcPct val="150000"/>
              </a:lnSpc>
              <a:defRPr sz="1600" spc="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6CAA743B-32D9-CE44-9E46-D38DB57EFA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738" y="2247679"/>
            <a:ext cx="4008437" cy="602887"/>
          </a:xfrm>
        </p:spPr>
        <p:txBody>
          <a:bodyPr lIns="0" anchor="t">
            <a:normAutofit/>
          </a:bodyPr>
          <a:lstStyle>
            <a:lvl1pPr marL="0" indent="0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91382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6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A4A7C-4B4D-C8E0-15CB-77B5B3544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8618F-2BF4-A976-D75F-0233B3A93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F9F18-23CC-4F2A-8884-B367CE05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67D78-50F6-FC76-874F-DFBB12D75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C3E25-E913-B7BF-E5D3-0A0A999B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7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1DECC-7974-851E-EB31-5EA7639EF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22412-5C02-4B62-0BA0-5959E1129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D59DE-EDE7-F53B-06F9-DBA000F83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4E379-8963-D2A3-5F02-6A4DCF58C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36366-1823-2114-935D-30E6D016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AD5A-BB4A-B5A5-ED37-3E15806A7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D71E2-B24B-55B3-4105-965EC2357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D50574-991B-739C-37B8-B1DBDC0AA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D16D2-9FC9-1409-4B26-FA57F9A2E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1EF04-91E4-3982-82ED-572EEAEEF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E542E-55AB-7D22-BB94-E9107921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3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8A17-4C63-BC18-70B8-ECD675CEA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C0B3D-628A-72C5-1456-A77B3B42A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E42430-521D-A3BA-6D82-26669F0C0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ECBDCA-AA28-DA05-6A25-B8A49D49FF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E5EA9B-5D2B-10EA-023D-76D215E052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9CB824-86DE-5F8D-DF96-EE4DF47FE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EF0D20-262B-E02F-1923-F27FBC88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B39E2-15BF-A1DC-3855-90D030CC8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A124C-0CD3-0488-A0D3-3C203DF4F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D4684-6F8D-4D14-4676-9BAF4E8FF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2D6C1-33EB-310C-D973-8CE741745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229033-86C5-AAAB-8194-A4B597652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8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C7C768-D3CE-AA34-D38B-DDC332A5C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E91F32-61EA-7B7F-2F0E-401C509EE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EE8DF-8C18-369B-FA0B-009D1F1A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4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5B91-5F18-AB0B-29C2-240523AA9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16301-3981-7EE7-FD57-881E79541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F2047-6D9A-8A62-6E8E-A1B451E3E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A867-313F-3593-5B8A-CE01E2DFF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08421-372F-A230-8034-68277B2EF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BE59D-D7B4-608F-76E3-02C5551A2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3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F9D3F-220A-371C-0561-E5872DBBA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8C76B6-175F-F643-8028-52EBE4107F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59916-3BDD-CDAA-F0C8-F0E7C2706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44BF9-00D5-1AEB-9070-53E6A6F50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73919-3D9A-C0F6-2BEE-169C8DD2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72FC3-C0E1-903C-C079-4CB6EA70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4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342A4-96E4-8438-EC6D-2C7B3F21C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E396D-0DF0-16AF-B5E5-AF1C26298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37B09-CD16-7040-286F-57944CB7DD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CB6802-7928-46ED-A516-7C373F87BAA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7082A-2F83-3494-BF36-12D452AEC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BC2D-EBE7-DF50-8B22-402F780B9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FC8219-2FDF-4A09-B50E-94F766FC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0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253C36-C048-4621-966E-9ED2FECFB9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5"/>
          <a:stretch/>
        </p:blipFill>
        <p:spPr>
          <a:xfrm>
            <a:off x="0" y="1371600"/>
            <a:ext cx="12192000" cy="55504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2192000" cy="13715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253A86-66E7-479A-8644-95E5B82A8D52}"/>
              </a:ext>
            </a:extLst>
          </p:cNvPr>
          <p:cNvSpPr txBox="1"/>
          <p:nvPr/>
        </p:nvSpPr>
        <p:spPr>
          <a:xfrm>
            <a:off x="5709804" y="3610841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8048" y="0"/>
            <a:ext cx="1590675" cy="13716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3277" y="1180236"/>
            <a:ext cx="49639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BBC34-C24E-4764-B738-A1E8CCA0491F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C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9BB84430-1253-4B59-B925-E85D836178D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517438"/>
            <a:ext cx="12192000" cy="782676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sz="3200" dirty="0">
                <a:latin typeface="Arial Black" panose="020B0A04020102020204" pitchFamily="34" charset="0"/>
              </a:rPr>
              <a:t>Climate Change,  Food Action, Energy Access, and You</a:t>
            </a:r>
          </a:p>
          <a:p>
            <a:pPr algn="ctr"/>
            <a:r>
              <a:rPr lang="en-US" sz="3200" dirty="0">
                <a:latin typeface="Arial Black" panose="020B0A04020102020204" pitchFamily="34" charset="0"/>
              </a:rPr>
              <a:t>	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905" y="0"/>
            <a:ext cx="110505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Phoenix Climate Action Planning for a Sustainable and Equitable Desert City</a:t>
            </a:r>
          </a:p>
        </p:txBody>
      </p:sp>
    </p:spTree>
    <p:extLst>
      <p:ext uri="{BB962C8B-B14F-4D97-AF65-F5344CB8AC3E}">
        <p14:creationId xmlns:p14="http://schemas.microsoft.com/office/powerpoint/2010/main" val="351764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665" y="1"/>
            <a:ext cx="12192000" cy="1125769"/>
          </a:xfrm>
          <a:prstGeom prst="rect">
            <a:avLst/>
          </a:prstGeom>
        </p:spPr>
      </p:pic>
      <p:sp>
        <p:nvSpPr>
          <p:cNvPr id="2" name="AutoShape 8" descr="data:image/jpeg;base64,/9j/4AAQSkZJRgABAQAAAQABAAD/2wCEAAkGBxQSEhQSEhQUFBUVGBgUFxgYFBUXFRYYGBQWFh4YFxwYHCggGRwlHBcZITEhJSksLi4uFx8zODMsNygtLisBCgoKDg0OGxAQGywkICYsLDAsLCwsNCw0LDQsLCwsLCwsLCwsNCwsLC8sLCwsLCwsLCwsLCwsLCwsLCwsLCwsLP/AABEIANYA6wMBEQACEQEDEQH/xAAbAAEAAgMBAQAAAAAAAAAAAAAABQYDBAcBAv/EAEkQAAIBAgQCBwQGBAwFBQAAAAECAwARBAUSIQYxEyJBUWFxgQcykaEUI0JScrEzYsHRNENTc4KSorKzwtLwFSQlk+EWNVRj8f/EABsBAQACAwEBAAAAAAAAAAAAAAAEBQECAwYH/8QANhEAAgIBAgMFBgUEAwEBAAAAAAECAxEEIQUSMRNBUWFxIjKBkbHRFDOhwfAGNELhI1Jy8UT/2gAMAwEAAhEDEQA/AO40AoBQCgFAKAUAoBQCgFAKAUAoBQCgFAKAUAoBQCgFAKAUAoBQCgFAKAUAoBQCgFAKAUAoBQCgFAKA+JJAoJYgAdpNhRLJhtLdkFjOMsHHsZgx/UBf5gW+dd46a2XcQ58Q08OsvluRz+0XCg7LMfEIv7Wrp+Cs8jg+L0LufyM+H4/wbc2dPxIf8t6w9Jau43jxTTvq2vgTuX5rDPvFKj+AYXHmOYrhKucfeRMrvrs9ySZu1odRQCgFAKAUAoBQCgFAKAUAoBQCgFAKAUAoBQCgFAKA8JoClcTcepETHhwJHGxb+LU+FvePyqZTpHLeWyKjV8UjX7Ne78e7/ZzrM81mxB1TSM57AfdHkBsPhVjCuMFiKKK3UWWvM3kwwYV3voR30i7aVLaR3m3IVs5JdWaRrlP3U2WLhbhA4yJ5elCAMUUadVyADvuLDcVGv1PZyUcE/R8P/EQc847iCjyyVuk0Rs/R3DlQWAsSOY8qkOcVjL6kJUWSzyrOOuDVRiCCCQRyI2I8jWxzTw8otuQ8eTQkLNeaPlvbpFHgftevxqJbpIS3jsyz03FLK9rPaX6nTMrzSLEIJIWDL296nuYdhqtnXKDxJHoaboWx5oPJu1odRQCgFAKAUAoBQCgFAKAUAoBQCgFAKAUAoBQHhoDmfHfFxcthsO1kG0jg7se1VI+z39/lzstNpse3L4Hn+I69ybqre3e/EotTilFAX3hmHFYPByYlVhaORRJZmcONrA7LY3ve1/hUC+VdtijvlF5pIXaeiVmFhrJKZXwVJGh04yWPpBdxGLLcje2/zrlPVJv3Vt4kmnh0oR2saz1wfGX5ZPgpThMPJGyzI0oaRGurLpQ+6d+Y+FJWRtjzyXTbY1rps08+xraw03v8u4oOe5S2FmMLkMQAbi9iCNudWFVisjzIpNTp3RPkkR9dCOSGSZxJhZBJEfBlPuuO4/72rnZVGxYZI0+pnRPmj/8ATs2R5vHiolljOx2IPNW7Qap7K3XLDPV6e+N0FOJI1zO4oBQCgFAKAUAoBQCgFAKAUAoBQCgFAKAUBUvaFn30eHokNpJbjnuqci3n2DzPdUrS1c8svois4nquyr5Y9X9DktWx5gUAoDqMOJWTJmCsCUh0Nb7LAA2Pja1VcouOp38T0sZxnoHh9I4fyLdgplZFKkMLDcEEcvCoklhllCScU0Q2LnU5jhwpUkRTBgCCV/RkX7q7RX/C/VEWcl+Jil4P9jnntAxaSY1yhvpAjbYizISCNxvY9vKrDSRca1kouJ2Rne+Xu2+RXKkleKAsHBWenCzjUfqpLLJ3Dub0J+BNR9TT2kNuqJ/D9S6bd+j2Z2YGqc9We0AoBQCgFAKAUAoBQCgFAKAUAoBQCgFAKA4lxhmRxGLle/VU9Gv4V2+ZufWrrT18laR5HXXdrdJ93RfAha7EMUAoDo/s1xUK4aVJXjGqQ3V2UXBjQcm5jnVdrIyc04p9D0HCp1qmUZNde/0RP8FW+jsFtpE0wW3LT0rWtbsqPqfe38F9CdoWuy28X9TWwONgix2O6V4oyWh0l2VSQYFuBqPLlW0oylVDCb6/U512Vw1FnO0unXbuOZcQOrYrEMrBlaWRgQQQQXJuCOYqzq/LWfA85qmndNro2/qR9dDgKAUB2bgTMunwiEm7R/VN33W1j/VIqm1MOSx/M9bw+7taE31WzLDXAmigFAKAUAoBQCgFAKAUAoBQCgFAKAUBqZtiOjhlk+4jMPMKTW0I80kjndPkhKXgmcDq+PEigNpMtmK6hFKVtfUI3Kkd97WtWnaQzjKOqosa5lF49D5w+AlkF0jkcDY6UZgD3Gw51lziurRiNM57xi38D5mwrq2h0dWNrKykMb8tiL1lSTWUzEq5ReJJp+hN4TPMbgoxEA0SklhriF7nnYuK4SqqtfM9/iTYanU6ePItl5o0c2TFSu088ctzbUxiZRsABeygDYCt63XFckWvmcb43zbssi/PbBqfQZdHSdHJo569DaLcr6rWrfnjnGdzj2U+Xm5XjxwMPgJZBeOKRxyuqMwv3bCjnFdWjMabJrMYt+iMc8DIdLqyN3MpU/A1lNNZRpOEoPElj1MdZNToPsnxO88fgrj5qf2VX66PRl7wafvR9GdGqvL0UAoBQCgFAKAUAoBQCgFAKAUAoBQCgIji3+B4n+ab8q60fmR9SNq/yJ+jOH1dnjhQHRMpxITLsJI85iWOfUT1iWVWk+rAXncdh2qums3SSWdi+ony6WuUpYxLz367HuS5mkozSVS8cZUONPvjquC6i4AY2vzHZS2Dj2ce8zp7o2O+SylhfR7mTJ+ticRKpeRkwqHDM62dl0e8Nhc69r1rZtCK6b74Nqd7Zz3eIrlb/m+5FZZOZcrxZnZm0uOjLkk67LsCd+f5mu048t8VEjUzc9HZ2jzh7ZJ/F5okH0SaWYhfo5vF1mMxKr6bHtNR41ufNGK7+vgTp3Rq5Jzlty9PEgcTMWygabjViSAoJ5FmITy8KkJJajfwIU5OWi275dP2MvCaNDhswSYyR9GE1aSC6XD3K7gX5dta3tSnBx3zkzoVKuq2M8rGOnd16Fe4skLYjVd2QpH0bOLM6aBZjsL7338Kk0LEMfMga15tzltYWG+9ENXYiF09lX8Kk/mT/iR1C13uL1Lbg/5z/wDP7o6mKrD0goBQCgFAKAUAoBQCgFAKAUAoBQCgFAaWdYfpIJY/vRso8yptW9cuWaZyvhz1yj4pnBBV6eKPaAkTnk/Q9B0h6K2nRZbW+F659lDm5sbkj8VbydnnbwPMuzyfDqVhkKKxuQApubW3uKTqhN5khVqralyweDYgx2MmlEyGV5FGkMinYfdOkWt4GtXCqMeV4wbxt1Nk+eOW1tsb2YYDMsQAJY5WUbhdKqtz22FrnxrnGdEOjR3sp1tqxJNmPOBmEiBcQkzKNx9VsLeKitq+wTzFrPqa3rWSWLE2vT7I08NxJiolEaSlVTYLpXb4itpUVyeWjjDW3wjyxlhI8w/EmJTVplI1sXbqqdTHtNxWXRW+qEdbfHOJdepp5hj5J31ysXawFyANhyG1bwhGCxE423TtfNN5ZrVsczoHsmw3Wnk7gqD1JY/kKga6XRF5waG85eiOj1XF8KAUAoBQCgFAKAUAoBQCgFAKAUAoBQCgOH8V5d9HxUsdrKW1r+Ftx+70q6onz1pnj9bT2V0o/FfEiK7EUmMsyB5FEkjCGI8mYdZ/5tebefLxqDrOIU6Ve29/AnabQWXe09o+Pj6EzAIIf0MIZh/GS2dvML7q/A15PVf1DfZtX7KLmrR01dFl+LPqfMpX2aR7d17D4CwFU1mqus9+bZJyzUNvCo+xgyQ4hk9xiv4WI/I1vGxx9149GZy0bUmYFxaZUnH/ANigt6OLMPjVjRxfVUvaWV5mlkIWe+kyPxGQxS74djG/8lI3VPgj/sb416XQ/wBQVXPltXKytv4WnvU/g/2ZXsTh3jYpIpVhsQRYivQxkpLKKacJQeJLDMVZNTsfs/y7ocGlxZpT0p9QAP7IHxqn1U+ax47j1fDaezoWer3LJUcnigFAKAUAoBQCgFAKAUAoBQCgFAKAUAoCm+0fIumhE6C7wjfvMfM/Dn8al6S3llyvoyq4ppe0hzx6r6FPyjKUiRZ8QoZmGqKI8iOx5P1e5e3yqNxbi60y7OveT/Qh6LQLCssXov3Zs4nENI2pySfkPADsHgK8PZbOyTlN5ZbsxVzBeuFMkVI+klUF33AIB0r2ep516Th2iUK+exbv9EdoR23JHEyxQMgIVRI2kCwsD3juF9j5ipdk6qHFPZN4NnhG5LhUYFWRSDzBAqRKuElyyWxnCOe59lP0dzuNLE6Bfrae8+R28a8rrdJ+Hn12b29P5scJRwyLqEaGxIUnURYjs2jltd4+4HtaPw7OyrzhfGJ6aXJY8x+hx1GnhfHll17n/O40si4VkkxfQSrZY7PIR7pTmNJ7Q3IevdXtLNTHsueL69Cn0+gnK/kmtl1/nmdhVQNhsKqT1J7QCgFAKAUAoBQCgFAKAUAoBQCgFAKAUAoDQzrMFgiZzueSj7zHkKjarUKitzfw82Yk8I5piJ2di7G7Mbk/77K8jZZKyTnJ5bIx8VoCUynJWxAOh1BXmCGuL8uy1TdNonqF7MlldxtGPN0JMticv06iskbEjTc2B7gSLqflUzOp0GMvmi/58Db2oEVnWZ/SZdRuqABQNiQO3wveoWr1P4i3meUjWUsssMPGEaqFKSGwAudNzYczvVpHi9UYpcr/AEN+0RFYnAz4xnxGkhbHSG2JUclUdvny3qFOi/VyldjC7s+HgjXDluQNVhoeUMFr4Nzax6BzsfcPdzOny7vWrvhWrafYzfp9jrXLuZc6vzsKAUAoBQCgFAKAUAoBQCgFAKAUAoBQCgFAUDjHH9JN0Y92Pb+keZ/IeleY4pf2l3IukfqcLJZeCBqsNBQF/wCDoFXDhlIJckse4ja3oPzr1HC64xoTXV9fsd4LYw8XZjGqiF1LawSSLXS3Jhfnv+RrTieorjFVSWc+Hd4P5mLGuhRa80cDbyudY5Ud1DIDuCLjz8xcGu+mnGu2MpLKz/PkbR2Z1FGBAI5Hl5V7JNNbEk5vxNhljxDqlrGzW+6WFyP2+teT4hXGvUSUfX0yR5rDIyoRqeo5BBBsQbg9xFZTaeV1GcHUMpxgmiST7w38CNiPjXstNcrq1Nd5JTysm5XcyKAUAoBQCgFAKAUAoBQCgFAfMkgUEkgAbkk2A86GG0lllXzTjzCxXClpm/UHV/rHb4XqTDSWS67epX3cTor2Tz6fcruI9pch/RwIo/WcsfkBUlaFd7IEuMy/xj+pqj2jYm/uQ27tLf6q2/BQ8Wc1xi7wX8+JM8P8evPKsTwqLhiWViNIVGcmxBvsveKj6jTRqrdmehM0vE5XWKDj18yAkkLEsebEk+ZN6+dyk5PmfeTjytQKAtXBmNU3gfY+8huQT3rt8fjV3wq9b0y9V9jrW+4n8TkEEjF5ELMe0vJ2bdjWqzs0FFkuaay/V/c3cU+pWeKcojiaJYEsXJFtTG5uAPeJtzqn4hpK6pQjUsZ83+7OU4pYwWCLhuHoo43XVoB31Mu7WJOx8PlVpHhtPZxhNZx5vv6nTkWNzYlhjw8RN2CRrsNb225Ab+ldpRr09Wd8JeLM7JHOMROXZnbmxJP7q8lObnJyfeR85MdaAVkE5lfEBwuFlYJ0mmRdtWmwcEX5HtUbfrV6XgC7VSqb6bnO/UuirnSzuR03tIxB92OJfPUf2ivTrQw72yrlxm3uijyL2kYge9HE3ow/bR6KHc2Yjxi3vSJbAe0qM7TQsnirBx8CAR865S0LXuslVcYg9pxa9Ny25XnUGIF4ZFfvHJh5qdxUSdcoe8izp1FdqzB5JCtDsKAUAoBQCgFAL0BC8ScRxYNLudTn3UB6zePgvjXWmmVr2Iuq1cNPHMuvcjlGe8RT4tryNZexFuEHp2nxNWtVEK1seZ1OrsvftPbwImuxFFAKAnuDx9ZMfuwSkedgv5E1V8ZbWjnjwZZcKX/M/R/sbdfOS+PaAUB9RyFSGUkEbgjmDW0ZOLTT3HQs+G4zYKA8YZu8Na/pariHGJKOJRy/JnRWkZn2dfSSh06NF/tX52/dUTWa38S47YwaylzEyvF+mKMlNTkEP1rWK235dt7/ABqeuLctcW1l9/w+5v2mxCZznsmIsDZUG+kX3PeT21XavXWajZ7LwNJTbIqoRqe0AoDKd8Nih2dGreolS351f/07JrVNeRG1izp5/wA7yoV7s8wKAUB9wysjBkYqw3BBII9RWGk1hmYycXlPDOgcLcfG4ixZ8BLy/wC5+8f+agX6P/KHyLzR8V/wu+f3OhKwIuN6ry9yfVAKAUAoBQERxLna4SEyNux2Rb+837hzJrrTU7ZYRG1WpjRXzP4HF8wxzzyNLI2pmNyf2DuA7quYQUFiJ5K22VsnKT3NetjmKAUAoCd4Pb66Re14JVHmF1/kpqt4vBz0k0vAseFySvx4p/f9jcr5uX5t4LLZJQSi3ANiSVVb912POu9Omtt3gtvl9TKi30MqZLMddkH1Z0v10Gk2v2tysedbrRXPmwunXdfccrMbZXKEWTT1XIC2ZCSTyAAN7+laPTWqKnjZ9N0/oxyszSZHOtroOswQDWhOo7gGx29a6y0N6xt1eOq+5nkZ9jh7EbfVjfYfWRbkdg63h8qyuH6j/r+q+45JGpFgJGjaULdE2Y3Hh2dvOuMdPZKt2JbLqYw8ZPrC5bLIjSIoKr7x1oLWF9wSDWa9NbZFzitl13X7sKLayhPlsqBGZbCTZTqUg3t2g7c+21YnprYKMpLZ9On3+ocWjHjcE8TBZBpJF7alOx/CTWttM6nyzWH8P2Yaa6mvXIwZZDbC4pv1UT1aVT/lr0H9OQzqXLwX8+hF1rxp5fD6lRr3R5kUAoBQCgL17P8Aigoy4WZro20bE+6T9nyPZ3VB1WnyuePxLnhmucWqpvbu8vI6bVaehFAKAUB4aA4vxnnX0rEMQbxp1I/Ltb1O/larnT1dnDzfU8lr9T21rx0WyIGu5CFAKAUAoCQyDGCHERSH3VYavwt1W+RNcroc9bj4okaW3srYyfiT+Mw5jkeM/ZJX4cj8K+XW1uubg+54PUNYZYuHlJgCPF0sTyWut9aMLdZrch43q20Kk6VGUOaLfd1T8X5fE6RWxlwsYJx8SMZGZerc3ZrKb79pBNq2rim9RXB5bW3nt/EZXekYcPHIiYOMALL0juFe4sN/eFri9c642QhTDpPmbw/j1MJYwjJnZAh6dVkw8hkuUJI1MNtQHl27V01bxV2qThLm6eL8f9iXTPQx4zpFwWHZQ4cOWuAbjVrAPrq9b1pa7I6SuUc5znPrn65Dzyok8twwQJhWJ60TFk0Nuzm5bVa23u1M09SrUdPJ9YvKx49+em3Q2SxsReVYN1w2MQq1x1fdO5A7O/ax9ahaamcdPdFp56GsU0mjbjkUwQYeZSqSxWVyLaZLkjc+n+zXeLj2FdFqwpR6+D7jPckyO4gaNMQwkQyWSMbOUsQu/ZvUXXSrje1OOdl34NZYT3IKUgklRYX2F72HdftqslhvZYRoYs+fRhI07ZpDJ/QjUoP7TN8K9h/TVGK5WPvKzik8Vxh4vPyKyBfYb16gosZ6BlI2It50MtNdTyhgUAoBQHZeBs6+lYYFjeSPqP3mw2b1HzBqn1NXZz26M9ZoNR21Sb6rZliqOThQCgITjLHmDCSuDZiNC+bHTf0Fz6V208OexIia63sqJS+BxOro8gKAUAoBQGXC4ZpHWNFLMxsAOZNYlJRWWbQhKclGKyya4pySLC9GscmqTlKhZSYzpUgbAXG538K4UWysy2tu4mazTV0YUXl968OhJLN08Ec/NltDL36lHVb+ko+K14/+oNH2V3axWzLjR3drUn3rZ/zzMaTMBYMwB5gEgVQKclsm/mSsm82VSJAuJBsCbWFwwBJAa/n+dSHprI0LUZ6/zJty4WTPBk7OiTdMo1sFBOu+rlYm23nXWGjlOCt50svG+evgZ5W98iHJZJJJI3kAeIXOos1xzuDY94+NZho7LbJQlLePjl/Exyt7Mxf8PYwGfpgUU6bfWXuOQAt5Vz7CTodqnstsb/Acu2RgMA8qSSiYL0Y61y+oDc9g7bH4UoolbCVnPjl69Qo5WTZhySQrq6dV+rWZgTJcKwJu1hudj8K7Q0U3Hm7TGyk+vRoyoPxPf/T7trBmQ9GA5HXPVK3BAt5/Cn4CcspzXsrPf0x1Q5H4kfjMGVjjlaQMZNwvW1AdpNxyB2qLbS41xscs83dvk1a2ya+Ew5kdUXmxt5d5PgBc+lcqqpWzUI9WYRu4LJVx8/SMSMMn1UQHvSLHsWv9lbm5Pe1udfQ68aSmNUOqXyKxULV3c8vd6Lzx+xNZvgHgv9ER1REVikaxIG6xveRuuxsDsN+XfWlc1P33v55+hKuqdX5SeEuiSX69fkQQ4jikxfRn67CsLAS6dm031BnFxvtuRuedd+wlGvPSXkQ/xkJ38nWHn/sxcZ8HCBTiMPcxc2W9yl+0HtX8vKttPqeZ8s+pz1/D1Wu0r6d68Cl1NKgUAoC2+zTMOjxfR9kylf6S9YH4Bh61E1kM158C04Tby38vivodaFVR6YUAoCje1ea0EKfekLf1VP8AqqboV7bfkU/GZYqivM5jVmedFAKA9UX5UCWehNZVwriJ+tp6KMbmSS6KB3i+59PjXCeohHbOX5EynQ22b4wvF7ElNnEGCRosF9ZKws+IIHqI/D5edc1VO181my7kSZairTR5KN5d8vsTnCPCuGxOFjmmRmkcuWbW4vaRh2HwrhfqLIWOMXsS9HoabqVOay3nv82QWZOmAx0kaqTAyqrpck6WVTcE/aB3H/mtp0LWaZws7yLKa0eqaj7u2UbL4DrqoZSkm6SXARlP2rnYW7R37V4G/R2VX9jLbwf7lzHEkmujLU0sL9PAHAXo1VS0kfR9VbLptv5+VW7lTPtKk9sJdVjZbY7/AFO+zyjBlkmjDRLqgLLLqId0sF1Hcb7GuWnl2enjHMcqWXlrpkxHZDLpYvpOJZJF0MlgWcbs25sWNyNjvSiVX4iyUZLDXe+/49wWMvBqYaG+BMWuIOZNQBlQbCwvz8DXCuvOidXMs58V5GEvZwfeXwJHHjIxLG2oBUJdF1EA32vyu3Otqa4113QUlvst1vt/sJYTRg4Zt0WJBZFLpoUM6qSbN2E8usN65cPwq7U2llY3aXj9zEOjNbhaYpiFOpVWxD6mABX15m9q5cOk4ahPKS3yYre5hz57ztYqVHVTSQVCD3QLeHZ41z1rzc+mFsseHchLqaeaT9AnQL/CJrK3fEjW6ng7X37h516fgfDOyXb2rfuRW67U8q7GHvPr5FmyPNFifFIqs64fooURFu5C3UkDxe5J8d6s7K3JReevedqL4wc4pZ5cJJdf5kg+OuJ5HtDHZYnjVz7rFw45HmFsQRseYrvpaIr2n1IXEdbKXsR6NfPJR6nFMdryTLkaGOSQK0kkS62HJg0agiw2tYAcuyqWybUml0T2PX6eqLrjKS3a3+KRx7NMJ0M0kXPQ7L6A7fKriEuaKkeVvr7Oxw8GatbHIUBv8PzaMTAw7JE/vAVztWYNeR30suW6LXijvFUZ7MUAoCge1lephz+s4+IX91TtD70il4z7kPVnN6sjz4oBQG3leYvh5BLHYMAQLgEb7cjWs4KawzrTdKmXNHqbWIzWfFyIk0zEOyrbkg1MBfSLDtrRVwrTcUdZX26iSjOXV/zYtOL9m5RHf6RfSrNborXsCbe/UWOuy8cpYz4Pyxb5+nl/ssvs7/8Ab4fOT/Feo2r/ADX8PoWPDf7aPx+rKD7Q/wCHSeSf3BU/SflIo+Kf3D+Bp5LnXRjoZgXhJvYW1Rn70ZPLxHI1w1/D69XDElv4mNHrXT7Mt4/T0JmfCWUSIwkiPJ15eTDmjeBrwes4fdpZYmtvEv4SjOPNF5RrVBMihkUMCgFAfcMTOwVQWY8gNya3hCU3yxWWZSyfWMzFMJshWTEeFjHCe/ueT5CvW8K4HytW39e5Ffq9fGr2a95fT/ZWI8SRIJWJZg4ck7kkG9zXqHH2eVFGpvn5n4kvn0r4fHSSRsQS3TIw5FX648wQbEedcaoqdSi/Ql6mUqtS5xfmvjuXXCcGYbEYdJCumSRekLRsbAuNVgDcWF+VQpaqcJNLp5ltDh1Ntak1htZyvMpHEPC82DJLgNHcKsgIsSQSARe4Ox8Kn06iFmy6lNqdDZRu914kzwbxLiGmw2FuvRg6fd6xVUY2J7gB3dlcNRRBRlPvJmg1t0pwq7vsis59ihLiZpF5NIxHiL7GpNUeWCRXaqandKS72aFdDgKA2crW80Q75EH9oVrP3X6HWj82Pqvqd+qhPaigFAVH2m4TXg9Q/i3VvQ3T/MKl6OWLMeJWcWr5qM+DOTVanmBQCgLl7MsJHLNMsiI4CAjUoNjqttfzqHrZOMVh4LfhMIznJSWdic43y+KJsGY40S+IUEqoF9xsbVw005S5svuJuvqhB1uKx7SLhmf6GX8D/wB01Eh7yLO33H6Mg/Z2f+nw+cn+K9dtX+a/53EPhv8AbR+P1ZQfaJ/DpPJP7gqfpPykUnFP7h/ArdSSvNvLsylgbVExUnYjYqw7mB2IrnZVCxcs1k7U3zqeYPBOQ55h5P0sbQt96LrIfEoxuPQ157Vf05XPep4LarikHtYsehPtwtMVDxlXVgGG5VrEX3Dcq8/Zwi+L2wy2UcrKNc8O4n+SPxX99R3w/U/9Pp9xySMkXDGJb7AX8TD9l63jwzUy7serHJI1c3giwbBcQzu5UMEjWwIJI3dvEHkKtNJ/T0rfanLbyImp1VeneJZbIHH8RO6mOJRBGeYQks343O58th4V6fScNo0y9hb+JT38Qst2XsrwX3IWp5AFAT2ElTFRJBKwjliFoZG2Vl/knPZudm9K4STrlzRWz6onQlG+Crk8SXR+Xg/2LfwRipMLHPHjC0ccOgpqGwDFgdJHvC+nlfnUPUqM5J17tlpoJzohJXbJYxn9ivcT5zJmMixwROY0J0gKSWJsNTdi/svvUimqNKzJ7kHV6ierko1xeF/NzUcrgUdQwfFSDQxU3WBD7wuNjIeRtyrbe5p/4r9f9HN400Ws5m/D/Ffcr1SSvFAKAmuDML0uNgXsDaz5IC35gD1rjqJctbJmgr59RFfH5HbBVKeuPaAUBq5lgxNE8TcnUqfUc62hLlkpGltasg4vvOD4vDNE7RuLMhKkeIq9jJSSaPF2QcJOMuqMai5sO3asmiWSSn4exSKWaCUKNydJ2Hea5K6t9GSZaO+Ky4szZfleNC9JAk6hxfVGWXUOf2TuKxOyrpJo2qo1KXNWnv4GsJcVM4j1TyOpuFLOzKw7QCdiO+tv+OKzsjRSvsly5bZt436fGVSVsUpk6qgySEPfaw61jz5VrHspbrB0s/FQwpuW/menLsfDGeriY40uxszKijmTYGwrHPTJ9zZnsdVXHpJJGDE5LiyymSKYtIdKlrksdJNgSd9gfhWytr7mtjSemvbTlF5YfhvFgEnDyAAXPV5AU7evpkPRXpZ5GRVdSKSXDuWHE4iOHsJu3gg3Py29RXO6zkg5EjS0O61QO5qKoz2R9UAoCk+0/Ky8KzqN4jZvwN2+ht8TU3RWcsuXxKji1HPWrF1X0OXVZnnDewOTTzLqiid1B03AuL7bfMVpK2EXhs716a2xZhHKPYslxDO0awyF1F2XSdQB7SDR2wSznYLTWuTiovKNOeFkYo4KspIIPMEcwa2TTWUcpRcW4vqS0WOxuFjQh5UjkF0BOpGAt7qtcDmOyuThVY2sLKJUbdTTFNNpPoZ8zxeYHQkpmUS7IoGgPewtZLBuY599awjTu1jY3us1e0Zt79O7PyNIcPYrUU6CTUAGI07gEkA+pU/CunbV4zk4/hL2+XleQeH8SGCdBJqILBdO5AIBPoWHxrHbV4zkfg788vK8nmJyDExqXeCRVXmSuw7KyroSeEzE9JdBc0ovBG10I50T2V5X+kxLDn9WnyLH8h6Gq/XWdIF9wejra/RfudDqvLwUAoBQHO/aVw+T/wA3GOVhKB4WAf8AYfSrDR3f4P4FHxXSZ/5o/H7nPDVgUJ1DN8yjwr4edy5YYbQsYXqte3vMTYWtyt41V1wlYnFY6npb7oUOFks+7jHj8THw9GjYPBGQsn/NFk0jYt9cVUk8lPL1A7aza2rJY32+xppUnp6+bb2tv1/Qw4LWTmt104kjZV56LMBo7SDbn5VmWMV4901r5m78rE/50ItTbJ9MoIJm+pBG/MbqP69df/0ZXhuRt1ocT683s+P86kpxxNFG8hLyJK+GWNQB9WwMhut7c7X5+FctMpNLCWMkniEoRcm21JxSXg9yP4lxMkOHy2SMlWWEi+kGxMcYtuLcr11pjGUrE/Ej6yc666ZR2fL+yPeIcVLDg8veMlW6ORSbX2YRgg3HbWKYxlZNPxNtVOdenqcdnhr5pFIqcUp1n2fcPnDxdLILSygGx5qnMDzPM+g7KqtVdzywuiPT8M0vZV88ur+hbqiFmKAUBjxEKurIwurAqQe0EWIrKbTyjWUVJNPocS4lyVsJO0ZuVPWRvvL+8cjV1TarI5R5HV6Z0WOL6dxP8IRBsBjgzFVJUFgpcjbsUEXNRtQ8XQwT9ClLS2J7L5krw/nC4rMAYw2mPDGPUw6z2Zd2ty//AGuVtTrq372SdNqI3an2Vso4z49CmYLIJZHhupCzSFAe3YjUbc7AX3qbK6MU8dyKmvSWSlHK2bx9y5cTRDEYOYIyOcNICgQklIwAmlthYgaj28qh0vksWe9Frq4q3TyUcPle2O5dD5HRz4bDYGUaWkw6SQueyUahp9Rb4nwp7UZysj47+gxGyqFE9sxTT8zbwK/9WnHdh1B/qx1o/wAhep0j/ey/8lSznEtHFB9HE0cTxPDaSxY6mBkUX3APV3AHhUuqKcnzYymnsVmolKEY9nlJprf13/YkvaHi5I5lVSVWTDoj7CzAO5tcjbs5Vz0kYyi2+5nbilk42JLo4pP5sq2TZW+JmWGPm3M9ir2sfAVLssUI8zK2iiV01CJ3DLcEsEaRJ7qAKPHxPiTv61SSk5SbZ7CqtVwUI9EbNanQUAoBQHzIgIIIBB2IPIg9hoYaTWGcq4y4QbDMZoATDzIHvRH/AE+PZ299Wmn1Kn7Mup5zXaB1PtK+n0Kzi8zmlAWWWSQA3AZ2YA8r7mpMa4x3iiusvtmsTk36s9/4pNoEfTS6FtZdbaRpNxYXsLGnZxznA7e3lUeZ4XmGzSYuJDNKXAsH1tqA7r3vbwp2cMYwsB32uXNzPPjk+cTmMsjB3lkdl3Vi5JWxvsezfurKhFLCRid1k2pSbbXme4vMppQBLLJIAbgO7MAe8XNYjCMeiwJ32WLE5N+rGKzKaVQsksjqDcBnZgDa1wCe4msxhGLykZnfZNYlJtebPrE5pPKuiSaV12OlnZhceBNYVcI7pIzK+2a5ZSbXhku3BHBhBXEYlbW6yRnnfsZx+Q+NQtTqv8IFvw/h2MWWL0X3OiCq8vT2gFAKAUBFcQ5HHi4jG+xG6sPeU948O8dtdKrZVyyiPqdNC+HLL4PwOT5hHi8AxhMksYJJGh2CP2ahY79njVtB12rmweZtWo0r5MtLyezI3CY+WK5ikeMnnoZlvbvsd66ShGXVZI8LZ1+42vQzHOsQWDGebUAQD0j3ANrgG+wNh8BWvZQxjCNvxN2c87z6nkebzrq0zSjWSzWkYaieZO+5rLrg+5Bai1ZxJ79dz4nzGZwoeWRgm63djpI+7c7elFXFdEYlfZLHNJvHTc+0zjEBmcTyhntqYSMGa3K5B3tR1waxhGVqbU21J5fmfGIzKaQqzyyOyG6lnYlTcG6knbcDl3CsqEUsJGJX2TacpN46bmzB9JxrrFqlmbs1OzBb8yST1R41o+zqWcJHSPb6mSjlyOr8LcOJg47DrSN7725+A7lFVV1ztfl3HpdHpI6eOF172TtcSYKAUAoBQCgPCtAU3iLgGKYl4CIXO5W1429Ps+m3hUyrVyjtLdFVqeFws9qvZ/oUHM+GsTh79JE2kfaXrL53HL1qdC+ufRlJborqvej8tyJrsRRQHqi+woZSz0J3KuEMVPYiMov3pOqPgdz8K4WamuHf8iZRw++3uwvFnQuG+DIcLZ2+tlH2iLBfwr2eZuar7dTKzZbIvdLw6ujd7vx+xZgKjFge0AoBQCgFAKA1Myy2OdDHKgdT39h7weYPiK2hOUHmJztphbHlmso55nns7kQlsM3SL9xrK48jyb5etWFetT2nsUWo4RJb1PPkU/G4CSE6ZY3Q/rKR8D21MjOMujKqymdbxJNGtWxzFAZsLhHlOmNGc9yqT+VYlJR3bN4Vym8RTZbMl9n00lmnPQr3bNIR6bL6/Colmsito7lnRwmye9my/U6NlGTxYZNEKhR2nmzHvY8zVdZZKbzIvqdPXTHlgsG/Wh2FAKAUAoBQCgFAKAUBp4nK4ZP0kMT/AIkU/mK2U5LozlOmufvRT+BqjhrCf/Gh/wC2v7q37ez/ALM5/hKP+i+Ru4bARR/o40T8KKv5CtHOT6s7RrhD3UkbNam4oBQCgFAKAUAoBQCgFAfLoCLEAjuIuKGGs9SOlyDDMbth4Se/o1v+VdFdYukmcXpaXu4L5HkfD2FU3GHhv/Nr+6jusf8AkzC0tK6QXyJGKIKLKAo7gAB8q0bb6ndJLofdYMigFAKAUAoBQCgFAKAUAoBQCgFAKAUAoBQCgFAKAUAoBQCgFAKAUAoBQCgFAKAUAoD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378" y="128986"/>
            <a:ext cx="1155993" cy="996784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97764" y="236040"/>
            <a:ext cx="10154851" cy="782676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7ECAE476-AE3C-41FA-A14F-53E1036CEF15}"/>
              </a:ext>
            </a:extLst>
          </p:cNvPr>
          <p:cNvSpPr txBox="1">
            <a:spLocks/>
          </p:cNvSpPr>
          <p:nvPr/>
        </p:nvSpPr>
        <p:spPr bwMode="auto">
          <a:xfrm>
            <a:off x="8890000" y="63976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5000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4BBC34-C24E-4764-B738-A1E8CCA0491F}" type="slidenum">
              <a:rPr kumimoji="0" lang="en-CA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CA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5D429C-152A-3B9C-61FC-360431CAA73B}"/>
              </a:ext>
            </a:extLst>
          </p:cNvPr>
          <p:cNvSpPr/>
          <p:nvPr/>
        </p:nvSpPr>
        <p:spPr>
          <a:xfrm>
            <a:off x="178906" y="1372771"/>
            <a:ext cx="573213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sz="2400" b="1" dirty="0">
                <a:latin typeface="Arial" charset="0"/>
              </a:rPr>
              <a:t>Phoenix</a:t>
            </a:r>
          </a:p>
          <a:p>
            <a:pPr marL="914400" lvl="1" indent="-457200" fontAlgn="base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</a:rPr>
              <a:t>Fifth largest city in the USA.</a:t>
            </a:r>
          </a:p>
          <a:p>
            <a:pPr marL="914400" lvl="1" indent="-457200" fontAlgn="base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</a:rPr>
              <a:t>Population over 1.6 million.</a:t>
            </a:r>
          </a:p>
          <a:p>
            <a:pPr marL="914400" lvl="1" indent="-457200" fontAlgn="base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 charset="0"/>
              </a:rPr>
              <a:t>517 square miles (1,339 square kilometers).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Temperatures 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Yearly average 75 F (24 C).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WAS 78.6 IN 2024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Last year, record number of days over 110 F (43 C) at 79 days.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88C8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Rainfall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 inches (182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mm)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per year. LAST YEAR 4.54 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8B1016-0185-907C-7FFD-1587C9A14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495119"/>
            <a:ext cx="2315185" cy="23151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70E8CA-593D-A98A-0C51-6A63D665D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6484" y="3987273"/>
            <a:ext cx="3212261" cy="2411551"/>
          </a:xfrm>
          <a:prstGeom prst="rect">
            <a:avLst/>
          </a:prstGeom>
        </p:spPr>
      </p:pic>
      <p:pic>
        <p:nvPicPr>
          <p:cNvPr id="1026" name="Picture 2" descr="Over 10,000 Cities Worldwide Call on all Governments for a Global Green  Recovery - Global Covenant of Mayors">
            <a:extLst>
              <a:ext uri="{FF2B5EF4-FFF2-40B4-BE49-F238E27FC236}">
                <a16:creationId xmlns:a16="http://schemas.microsoft.com/office/drawing/2014/main" id="{C7A777C9-F9AF-0C86-CF3C-9B4E2091B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483" y="1994972"/>
            <a:ext cx="3412351" cy="123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- Climate Mayors">
            <a:extLst>
              <a:ext uri="{FF2B5EF4-FFF2-40B4-BE49-F238E27FC236}">
                <a16:creationId xmlns:a16="http://schemas.microsoft.com/office/drawing/2014/main" id="{21DD311B-92F3-C08A-C71D-5963B86C2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335" y="3987273"/>
            <a:ext cx="2495773" cy="250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46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 noChangeArrowheads="1"/>
          </p:cNvSpPr>
          <p:nvPr/>
        </p:nvSpPr>
        <p:spPr>
          <a:xfrm>
            <a:off x="3137278" y="4649"/>
            <a:ext cx="8848299" cy="90295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Eras Bold ITC" panose="020B0907030504020204" pitchFamily="34" charset="0"/>
              </a:rPr>
              <a:t>RESILENT FOOD SYSTEM PROGRAMS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004183" y="23852"/>
            <a:ext cx="914400" cy="822960"/>
            <a:chOff x="0" y="0"/>
            <a:chExt cx="1100125" cy="995289"/>
          </a:xfrm>
        </p:grpSpPr>
        <p:sp>
          <p:nvSpPr>
            <p:cNvPr id="8" name="Shape 1872"/>
            <p:cNvSpPr/>
            <p:nvPr/>
          </p:nvSpPr>
          <p:spPr>
            <a:xfrm>
              <a:off x="0" y="159537"/>
              <a:ext cx="399999" cy="263487"/>
            </a:xfrm>
            <a:custGeom>
              <a:avLst/>
              <a:gdLst/>
              <a:ahLst/>
              <a:cxnLst/>
              <a:rect l="0" t="0" r="0" b="0"/>
              <a:pathLst>
                <a:path w="399999" h="263487">
                  <a:moveTo>
                    <a:pt x="143751" y="0"/>
                  </a:moveTo>
                  <a:cubicBezTo>
                    <a:pt x="164363" y="0"/>
                    <a:pt x="183947" y="6503"/>
                    <a:pt x="200393" y="18821"/>
                  </a:cubicBezTo>
                  <a:cubicBezTo>
                    <a:pt x="216294" y="30709"/>
                    <a:pt x="228295" y="47651"/>
                    <a:pt x="234163" y="66523"/>
                  </a:cubicBezTo>
                  <a:cubicBezTo>
                    <a:pt x="234366" y="67145"/>
                    <a:pt x="235026" y="68593"/>
                    <a:pt x="237731" y="68136"/>
                  </a:cubicBezTo>
                  <a:cubicBezTo>
                    <a:pt x="237960" y="68097"/>
                    <a:pt x="238227" y="68110"/>
                    <a:pt x="238481" y="68085"/>
                  </a:cubicBezTo>
                  <a:cubicBezTo>
                    <a:pt x="239357" y="68021"/>
                    <a:pt x="240335" y="67983"/>
                    <a:pt x="241313" y="67983"/>
                  </a:cubicBezTo>
                  <a:cubicBezTo>
                    <a:pt x="272288" y="67983"/>
                    <a:pt x="299910" y="88011"/>
                    <a:pt x="310502" y="117958"/>
                  </a:cubicBezTo>
                  <a:cubicBezTo>
                    <a:pt x="310667" y="118402"/>
                    <a:pt x="311137" y="119443"/>
                    <a:pt x="312407" y="119202"/>
                  </a:cubicBezTo>
                  <a:cubicBezTo>
                    <a:pt x="312547" y="119177"/>
                    <a:pt x="312674" y="119152"/>
                    <a:pt x="312814" y="119113"/>
                  </a:cubicBezTo>
                  <a:cubicBezTo>
                    <a:pt x="317500" y="118174"/>
                    <a:pt x="322300" y="117704"/>
                    <a:pt x="327101" y="117704"/>
                  </a:cubicBezTo>
                  <a:cubicBezTo>
                    <a:pt x="367297" y="117704"/>
                    <a:pt x="399999" y="150406"/>
                    <a:pt x="399999" y="190602"/>
                  </a:cubicBezTo>
                  <a:cubicBezTo>
                    <a:pt x="399999" y="230784"/>
                    <a:pt x="367297" y="263487"/>
                    <a:pt x="327101" y="263487"/>
                  </a:cubicBezTo>
                  <a:lnTo>
                    <a:pt x="228752" y="263487"/>
                  </a:lnTo>
                  <a:lnTo>
                    <a:pt x="163919" y="263487"/>
                  </a:lnTo>
                  <a:lnTo>
                    <a:pt x="72885" y="263487"/>
                  </a:lnTo>
                  <a:cubicBezTo>
                    <a:pt x="32702" y="263487"/>
                    <a:pt x="0" y="230784"/>
                    <a:pt x="0" y="190602"/>
                  </a:cubicBezTo>
                  <a:cubicBezTo>
                    <a:pt x="0" y="159080"/>
                    <a:pt x="20625" y="130886"/>
                    <a:pt x="50457" y="121247"/>
                  </a:cubicBezTo>
                  <a:cubicBezTo>
                    <a:pt x="51181" y="121006"/>
                    <a:pt x="52718" y="120510"/>
                    <a:pt x="51943" y="117818"/>
                  </a:cubicBezTo>
                  <a:cubicBezTo>
                    <a:pt x="49759" y="110236"/>
                    <a:pt x="49073" y="102388"/>
                    <a:pt x="49073" y="94691"/>
                  </a:cubicBezTo>
                  <a:cubicBezTo>
                    <a:pt x="49073" y="42482"/>
                    <a:pt x="91554" y="0"/>
                    <a:pt x="143751" y="0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DFEAF4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0" name="Shape 1912"/>
            <p:cNvSpPr/>
            <p:nvPr/>
          </p:nvSpPr>
          <p:spPr>
            <a:xfrm>
              <a:off x="857600" y="0"/>
              <a:ext cx="35141" cy="60922"/>
            </a:xfrm>
            <a:custGeom>
              <a:avLst/>
              <a:gdLst/>
              <a:ahLst/>
              <a:cxnLst/>
              <a:rect l="0" t="0" r="0" b="0"/>
              <a:pathLst>
                <a:path w="35141" h="60922">
                  <a:moveTo>
                    <a:pt x="15265" y="2032"/>
                  </a:moveTo>
                  <a:cubicBezTo>
                    <a:pt x="15761" y="0"/>
                    <a:pt x="19253" y="0"/>
                    <a:pt x="19863" y="2032"/>
                  </a:cubicBezTo>
                  <a:lnTo>
                    <a:pt x="34912" y="58026"/>
                  </a:lnTo>
                  <a:cubicBezTo>
                    <a:pt x="35141" y="58738"/>
                    <a:pt x="34912" y="59474"/>
                    <a:pt x="34417" y="60058"/>
                  </a:cubicBezTo>
                  <a:cubicBezTo>
                    <a:pt x="34074" y="60681"/>
                    <a:pt x="33325" y="60922"/>
                    <a:pt x="32626" y="60922"/>
                  </a:cubicBezTo>
                  <a:lnTo>
                    <a:pt x="2515" y="60922"/>
                  </a:lnTo>
                  <a:cubicBezTo>
                    <a:pt x="1816" y="60922"/>
                    <a:pt x="1079" y="60681"/>
                    <a:pt x="610" y="60058"/>
                  </a:cubicBezTo>
                  <a:cubicBezTo>
                    <a:pt x="114" y="59474"/>
                    <a:pt x="0" y="58738"/>
                    <a:pt x="241" y="58026"/>
                  </a:cubicBezTo>
                  <a:lnTo>
                    <a:pt x="15265" y="2032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1" name="Shape 1913"/>
            <p:cNvSpPr/>
            <p:nvPr/>
          </p:nvSpPr>
          <p:spPr>
            <a:xfrm>
              <a:off x="954835" y="50179"/>
              <a:ext cx="55753" cy="55842"/>
            </a:xfrm>
            <a:custGeom>
              <a:avLst/>
              <a:gdLst/>
              <a:ahLst/>
              <a:cxnLst/>
              <a:rect l="0" t="0" r="0" b="0"/>
              <a:pathLst>
                <a:path w="55753" h="55842">
                  <a:moveTo>
                    <a:pt x="51511" y="1105"/>
                  </a:moveTo>
                  <a:cubicBezTo>
                    <a:pt x="53289" y="0"/>
                    <a:pt x="55753" y="2464"/>
                    <a:pt x="54750" y="4331"/>
                  </a:cubicBezTo>
                  <a:lnTo>
                    <a:pt x="25794" y="54559"/>
                  </a:lnTo>
                  <a:cubicBezTo>
                    <a:pt x="25464" y="55245"/>
                    <a:pt x="24765" y="55588"/>
                    <a:pt x="24003" y="55639"/>
                  </a:cubicBezTo>
                  <a:cubicBezTo>
                    <a:pt x="23330" y="55842"/>
                    <a:pt x="22644" y="55512"/>
                    <a:pt x="22136" y="55004"/>
                  </a:cubicBezTo>
                  <a:lnTo>
                    <a:pt x="851" y="33706"/>
                  </a:lnTo>
                  <a:cubicBezTo>
                    <a:pt x="343" y="33210"/>
                    <a:pt x="0" y="32512"/>
                    <a:pt x="102" y="31750"/>
                  </a:cubicBezTo>
                  <a:cubicBezTo>
                    <a:pt x="165" y="30988"/>
                    <a:pt x="610" y="30378"/>
                    <a:pt x="1283" y="30048"/>
                  </a:cubicBezTo>
                  <a:lnTo>
                    <a:pt x="51511" y="1105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2" name="Shape 1914"/>
            <p:cNvSpPr/>
            <p:nvPr/>
          </p:nvSpPr>
          <p:spPr>
            <a:xfrm>
              <a:off x="1007009" y="165179"/>
              <a:ext cx="60922" cy="35154"/>
            </a:xfrm>
            <a:custGeom>
              <a:avLst/>
              <a:gdLst/>
              <a:ahLst/>
              <a:cxnLst/>
              <a:rect l="0" t="0" r="0" b="0"/>
              <a:pathLst>
                <a:path w="60922" h="35154">
                  <a:moveTo>
                    <a:pt x="2883" y="241"/>
                  </a:moveTo>
                  <a:lnTo>
                    <a:pt x="58890" y="15278"/>
                  </a:lnTo>
                  <a:cubicBezTo>
                    <a:pt x="60922" y="15773"/>
                    <a:pt x="60922" y="19266"/>
                    <a:pt x="58890" y="19876"/>
                  </a:cubicBezTo>
                  <a:lnTo>
                    <a:pt x="2883" y="34925"/>
                  </a:lnTo>
                  <a:cubicBezTo>
                    <a:pt x="2184" y="35154"/>
                    <a:pt x="1448" y="34925"/>
                    <a:pt x="864" y="34417"/>
                  </a:cubicBezTo>
                  <a:cubicBezTo>
                    <a:pt x="241" y="34087"/>
                    <a:pt x="0" y="33338"/>
                    <a:pt x="0" y="32626"/>
                  </a:cubicBezTo>
                  <a:lnTo>
                    <a:pt x="0" y="2527"/>
                  </a:lnTo>
                  <a:cubicBezTo>
                    <a:pt x="0" y="1829"/>
                    <a:pt x="241" y="1092"/>
                    <a:pt x="864" y="622"/>
                  </a:cubicBezTo>
                  <a:cubicBezTo>
                    <a:pt x="1448" y="114"/>
                    <a:pt x="2184" y="0"/>
                    <a:pt x="2883" y="241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3" name="Shape 1915"/>
            <p:cNvSpPr/>
            <p:nvPr/>
          </p:nvSpPr>
          <p:spPr>
            <a:xfrm>
              <a:off x="961909" y="262426"/>
              <a:ext cx="55842" cy="55753"/>
            </a:xfrm>
            <a:custGeom>
              <a:avLst/>
              <a:gdLst/>
              <a:ahLst/>
              <a:cxnLst/>
              <a:rect l="0" t="0" r="0" b="0"/>
              <a:pathLst>
                <a:path w="55842" h="55753">
                  <a:moveTo>
                    <a:pt x="24092" y="89"/>
                  </a:moveTo>
                  <a:cubicBezTo>
                    <a:pt x="24854" y="165"/>
                    <a:pt x="25464" y="597"/>
                    <a:pt x="25794" y="1283"/>
                  </a:cubicBezTo>
                  <a:lnTo>
                    <a:pt x="54750" y="51511"/>
                  </a:lnTo>
                  <a:cubicBezTo>
                    <a:pt x="55842" y="53289"/>
                    <a:pt x="53378" y="55753"/>
                    <a:pt x="51499" y="54750"/>
                  </a:cubicBezTo>
                  <a:lnTo>
                    <a:pt x="1283" y="25794"/>
                  </a:lnTo>
                  <a:cubicBezTo>
                    <a:pt x="597" y="25464"/>
                    <a:pt x="254" y="24765"/>
                    <a:pt x="191" y="24003"/>
                  </a:cubicBezTo>
                  <a:cubicBezTo>
                    <a:pt x="0" y="23317"/>
                    <a:pt x="330" y="22644"/>
                    <a:pt x="838" y="22136"/>
                  </a:cubicBezTo>
                  <a:lnTo>
                    <a:pt x="22123" y="838"/>
                  </a:lnTo>
                  <a:cubicBezTo>
                    <a:pt x="22632" y="343"/>
                    <a:pt x="23330" y="0"/>
                    <a:pt x="24092" y="89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4" name="Shape 1916"/>
            <p:cNvSpPr/>
            <p:nvPr/>
          </p:nvSpPr>
          <p:spPr>
            <a:xfrm>
              <a:off x="867586" y="314599"/>
              <a:ext cx="35166" cy="60922"/>
            </a:xfrm>
            <a:custGeom>
              <a:avLst/>
              <a:gdLst/>
              <a:ahLst/>
              <a:cxnLst/>
              <a:rect l="0" t="0" r="0" b="0"/>
              <a:pathLst>
                <a:path w="35166" h="60922">
                  <a:moveTo>
                    <a:pt x="2527" y="0"/>
                  </a:moveTo>
                  <a:lnTo>
                    <a:pt x="32639" y="0"/>
                  </a:lnTo>
                  <a:cubicBezTo>
                    <a:pt x="33350" y="0"/>
                    <a:pt x="34074" y="241"/>
                    <a:pt x="34544" y="864"/>
                  </a:cubicBezTo>
                  <a:cubicBezTo>
                    <a:pt x="35039" y="1448"/>
                    <a:pt x="35166" y="2197"/>
                    <a:pt x="34912" y="2896"/>
                  </a:cubicBezTo>
                  <a:lnTo>
                    <a:pt x="19876" y="58890"/>
                  </a:lnTo>
                  <a:cubicBezTo>
                    <a:pt x="19393" y="60922"/>
                    <a:pt x="15913" y="60922"/>
                    <a:pt x="15278" y="58890"/>
                  </a:cubicBezTo>
                  <a:lnTo>
                    <a:pt x="241" y="2896"/>
                  </a:lnTo>
                  <a:cubicBezTo>
                    <a:pt x="0" y="2197"/>
                    <a:pt x="241" y="1448"/>
                    <a:pt x="737" y="864"/>
                  </a:cubicBezTo>
                  <a:cubicBezTo>
                    <a:pt x="1079" y="241"/>
                    <a:pt x="1829" y="0"/>
                    <a:pt x="2527" y="0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5" name="Shape 1917"/>
            <p:cNvSpPr/>
            <p:nvPr/>
          </p:nvSpPr>
          <p:spPr>
            <a:xfrm>
              <a:off x="749748" y="269500"/>
              <a:ext cx="55753" cy="55829"/>
            </a:xfrm>
            <a:custGeom>
              <a:avLst/>
              <a:gdLst/>
              <a:ahLst/>
              <a:cxnLst/>
              <a:rect l="0" t="0" r="0" b="0"/>
              <a:pathLst>
                <a:path w="55753" h="55829">
                  <a:moveTo>
                    <a:pt x="31750" y="191"/>
                  </a:moveTo>
                  <a:cubicBezTo>
                    <a:pt x="32423" y="0"/>
                    <a:pt x="33122" y="330"/>
                    <a:pt x="33630" y="838"/>
                  </a:cubicBezTo>
                  <a:lnTo>
                    <a:pt x="54915" y="22123"/>
                  </a:lnTo>
                  <a:cubicBezTo>
                    <a:pt x="55423" y="22632"/>
                    <a:pt x="55753" y="23330"/>
                    <a:pt x="55664" y="24092"/>
                  </a:cubicBezTo>
                  <a:cubicBezTo>
                    <a:pt x="55588" y="24854"/>
                    <a:pt x="55156" y="25464"/>
                    <a:pt x="54470" y="25794"/>
                  </a:cubicBezTo>
                  <a:lnTo>
                    <a:pt x="4255" y="54737"/>
                  </a:lnTo>
                  <a:cubicBezTo>
                    <a:pt x="2477" y="55829"/>
                    <a:pt x="0" y="53378"/>
                    <a:pt x="1003" y="51499"/>
                  </a:cubicBezTo>
                  <a:lnTo>
                    <a:pt x="29972" y="1283"/>
                  </a:lnTo>
                  <a:cubicBezTo>
                    <a:pt x="30290" y="597"/>
                    <a:pt x="30988" y="254"/>
                    <a:pt x="31750" y="191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6" name="Shape 1918"/>
            <p:cNvSpPr/>
            <p:nvPr/>
          </p:nvSpPr>
          <p:spPr>
            <a:xfrm>
              <a:off x="692409" y="175190"/>
              <a:ext cx="60922" cy="35154"/>
            </a:xfrm>
            <a:custGeom>
              <a:avLst/>
              <a:gdLst/>
              <a:ahLst/>
              <a:cxnLst/>
              <a:rect l="0" t="0" r="0" b="0"/>
              <a:pathLst>
                <a:path w="60922" h="35154">
                  <a:moveTo>
                    <a:pt x="58026" y="229"/>
                  </a:moveTo>
                  <a:cubicBezTo>
                    <a:pt x="58725" y="0"/>
                    <a:pt x="59474" y="229"/>
                    <a:pt x="60058" y="724"/>
                  </a:cubicBezTo>
                  <a:cubicBezTo>
                    <a:pt x="60680" y="1067"/>
                    <a:pt x="60922" y="1803"/>
                    <a:pt x="60922" y="2515"/>
                  </a:cubicBezTo>
                  <a:lnTo>
                    <a:pt x="60922" y="32626"/>
                  </a:lnTo>
                  <a:cubicBezTo>
                    <a:pt x="60922" y="33325"/>
                    <a:pt x="60680" y="34061"/>
                    <a:pt x="60058" y="34531"/>
                  </a:cubicBezTo>
                  <a:cubicBezTo>
                    <a:pt x="59474" y="35027"/>
                    <a:pt x="58725" y="35154"/>
                    <a:pt x="58026" y="34899"/>
                  </a:cubicBezTo>
                  <a:lnTo>
                    <a:pt x="2032" y="19863"/>
                  </a:lnTo>
                  <a:cubicBezTo>
                    <a:pt x="0" y="19380"/>
                    <a:pt x="0" y="15888"/>
                    <a:pt x="2032" y="15265"/>
                  </a:cubicBezTo>
                  <a:lnTo>
                    <a:pt x="58026" y="229"/>
                  </a:ln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Shape 1919"/>
            <p:cNvSpPr/>
            <p:nvPr/>
          </p:nvSpPr>
          <p:spPr>
            <a:xfrm>
              <a:off x="742589" y="57341"/>
              <a:ext cx="55842" cy="55753"/>
            </a:xfrm>
            <a:custGeom>
              <a:avLst/>
              <a:gdLst/>
              <a:ahLst/>
              <a:cxnLst/>
              <a:rect l="0" t="0" r="0" b="0"/>
              <a:pathLst>
                <a:path w="55842" h="55753">
                  <a:moveTo>
                    <a:pt x="4343" y="1003"/>
                  </a:moveTo>
                  <a:lnTo>
                    <a:pt x="54572" y="29959"/>
                  </a:lnTo>
                  <a:cubicBezTo>
                    <a:pt x="55245" y="30290"/>
                    <a:pt x="55588" y="30988"/>
                    <a:pt x="55651" y="31750"/>
                  </a:cubicBezTo>
                  <a:cubicBezTo>
                    <a:pt x="55842" y="32423"/>
                    <a:pt x="55512" y="33109"/>
                    <a:pt x="55004" y="33617"/>
                  </a:cubicBezTo>
                  <a:lnTo>
                    <a:pt x="33718" y="54915"/>
                  </a:lnTo>
                  <a:cubicBezTo>
                    <a:pt x="33210" y="55410"/>
                    <a:pt x="32512" y="55753"/>
                    <a:pt x="31750" y="55651"/>
                  </a:cubicBezTo>
                  <a:cubicBezTo>
                    <a:pt x="30988" y="55575"/>
                    <a:pt x="30378" y="55144"/>
                    <a:pt x="30048" y="54470"/>
                  </a:cubicBezTo>
                  <a:lnTo>
                    <a:pt x="1092" y="4242"/>
                  </a:lnTo>
                  <a:cubicBezTo>
                    <a:pt x="0" y="2464"/>
                    <a:pt x="2464" y="0"/>
                    <a:pt x="4343" y="1003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8" name="Shape 1920"/>
            <p:cNvSpPr/>
            <p:nvPr/>
          </p:nvSpPr>
          <p:spPr>
            <a:xfrm>
              <a:off x="776607" y="84192"/>
              <a:ext cx="207124" cy="207124"/>
            </a:xfrm>
            <a:custGeom>
              <a:avLst/>
              <a:gdLst/>
              <a:ahLst/>
              <a:cxnLst/>
              <a:rect l="0" t="0" r="0" b="0"/>
              <a:pathLst>
                <a:path w="207124" h="207124">
                  <a:moveTo>
                    <a:pt x="103556" y="0"/>
                  </a:moveTo>
                  <a:cubicBezTo>
                    <a:pt x="160769" y="0"/>
                    <a:pt x="207124" y="46368"/>
                    <a:pt x="207124" y="103568"/>
                  </a:cubicBezTo>
                  <a:cubicBezTo>
                    <a:pt x="207124" y="160769"/>
                    <a:pt x="160769" y="207124"/>
                    <a:pt x="103556" y="207124"/>
                  </a:cubicBezTo>
                  <a:cubicBezTo>
                    <a:pt x="46368" y="207124"/>
                    <a:pt x="0" y="160769"/>
                    <a:pt x="0" y="103568"/>
                  </a:cubicBezTo>
                  <a:cubicBezTo>
                    <a:pt x="0" y="46368"/>
                    <a:pt x="46368" y="0"/>
                    <a:pt x="103556" y="0"/>
                  </a:cubicBezTo>
                  <a:close/>
                </a:path>
              </a:pathLst>
            </a:custGeom>
            <a:ln w="0" cap="rnd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7A9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9" name="Shape 1956"/>
            <p:cNvSpPr/>
            <p:nvPr/>
          </p:nvSpPr>
          <p:spPr>
            <a:xfrm>
              <a:off x="474902" y="87391"/>
              <a:ext cx="144336" cy="893813"/>
            </a:xfrm>
            <a:custGeom>
              <a:avLst/>
              <a:gdLst/>
              <a:ahLst/>
              <a:cxnLst/>
              <a:rect l="0" t="0" r="0" b="0"/>
              <a:pathLst>
                <a:path w="144336" h="893813">
                  <a:moveTo>
                    <a:pt x="21336" y="229"/>
                  </a:moveTo>
                  <a:cubicBezTo>
                    <a:pt x="24435" y="229"/>
                    <a:pt x="26988" y="8090"/>
                    <a:pt x="27432" y="18301"/>
                  </a:cubicBezTo>
                  <a:lnTo>
                    <a:pt x="27559" y="18301"/>
                  </a:lnTo>
                  <a:lnTo>
                    <a:pt x="29439" y="53238"/>
                  </a:lnTo>
                  <a:lnTo>
                    <a:pt x="31496" y="188722"/>
                  </a:lnTo>
                  <a:cubicBezTo>
                    <a:pt x="31623" y="194589"/>
                    <a:pt x="31305" y="197930"/>
                    <a:pt x="31661" y="203479"/>
                  </a:cubicBezTo>
                  <a:cubicBezTo>
                    <a:pt x="31801" y="207493"/>
                    <a:pt x="35255" y="210718"/>
                    <a:pt x="39535" y="210718"/>
                  </a:cubicBezTo>
                  <a:cubicBezTo>
                    <a:pt x="43688" y="210718"/>
                    <a:pt x="47041" y="207683"/>
                    <a:pt x="47358" y="203822"/>
                  </a:cubicBezTo>
                  <a:cubicBezTo>
                    <a:pt x="47396" y="200508"/>
                    <a:pt x="47435" y="197193"/>
                    <a:pt x="47473" y="193891"/>
                  </a:cubicBezTo>
                  <a:cubicBezTo>
                    <a:pt x="47523" y="190284"/>
                    <a:pt x="47561" y="186690"/>
                    <a:pt x="47587" y="183083"/>
                  </a:cubicBezTo>
                  <a:lnTo>
                    <a:pt x="50432" y="45593"/>
                  </a:lnTo>
                  <a:cubicBezTo>
                    <a:pt x="50749" y="40767"/>
                    <a:pt x="51435" y="26924"/>
                    <a:pt x="51486" y="22060"/>
                  </a:cubicBezTo>
                  <a:cubicBezTo>
                    <a:pt x="51549" y="17475"/>
                    <a:pt x="52019" y="12941"/>
                    <a:pt x="52921" y="8458"/>
                  </a:cubicBezTo>
                  <a:cubicBezTo>
                    <a:pt x="53289" y="6579"/>
                    <a:pt x="54864" y="0"/>
                    <a:pt x="57696" y="254"/>
                  </a:cubicBezTo>
                  <a:cubicBezTo>
                    <a:pt x="58179" y="305"/>
                    <a:pt x="58687" y="533"/>
                    <a:pt x="59233" y="1029"/>
                  </a:cubicBezTo>
                  <a:cubicBezTo>
                    <a:pt x="60960" y="2578"/>
                    <a:pt x="61646" y="5398"/>
                    <a:pt x="62141" y="7531"/>
                  </a:cubicBezTo>
                  <a:cubicBezTo>
                    <a:pt x="63487" y="13005"/>
                    <a:pt x="63919" y="18567"/>
                    <a:pt x="64224" y="24156"/>
                  </a:cubicBezTo>
                  <a:cubicBezTo>
                    <a:pt x="64402" y="27445"/>
                    <a:pt x="64249" y="110007"/>
                    <a:pt x="64427" y="113284"/>
                  </a:cubicBezTo>
                  <a:lnTo>
                    <a:pt x="64732" y="146659"/>
                  </a:lnTo>
                  <a:cubicBezTo>
                    <a:pt x="64846" y="152425"/>
                    <a:pt x="64986" y="196367"/>
                    <a:pt x="64808" y="203479"/>
                  </a:cubicBezTo>
                  <a:cubicBezTo>
                    <a:pt x="65062" y="207493"/>
                    <a:pt x="68504" y="210718"/>
                    <a:pt x="72784" y="210718"/>
                  </a:cubicBezTo>
                  <a:cubicBezTo>
                    <a:pt x="76987" y="210718"/>
                    <a:pt x="80404" y="207582"/>
                    <a:pt x="80607" y="203657"/>
                  </a:cubicBezTo>
                  <a:cubicBezTo>
                    <a:pt x="81013" y="195148"/>
                    <a:pt x="80683" y="188722"/>
                    <a:pt x="80683" y="188722"/>
                  </a:cubicBezTo>
                  <a:lnTo>
                    <a:pt x="82575" y="51333"/>
                  </a:lnTo>
                  <a:lnTo>
                    <a:pt x="83744" y="29934"/>
                  </a:lnTo>
                  <a:cubicBezTo>
                    <a:pt x="83795" y="25324"/>
                    <a:pt x="84976" y="12941"/>
                    <a:pt x="85865" y="8458"/>
                  </a:cubicBezTo>
                  <a:cubicBezTo>
                    <a:pt x="86233" y="6579"/>
                    <a:pt x="87820" y="0"/>
                    <a:pt x="90640" y="254"/>
                  </a:cubicBezTo>
                  <a:cubicBezTo>
                    <a:pt x="91123" y="305"/>
                    <a:pt x="91643" y="533"/>
                    <a:pt x="92189" y="1029"/>
                  </a:cubicBezTo>
                  <a:cubicBezTo>
                    <a:pt x="93904" y="2578"/>
                    <a:pt x="94590" y="5398"/>
                    <a:pt x="95110" y="7531"/>
                  </a:cubicBezTo>
                  <a:cubicBezTo>
                    <a:pt x="96444" y="13005"/>
                    <a:pt x="96863" y="18567"/>
                    <a:pt x="97168" y="24156"/>
                  </a:cubicBezTo>
                  <a:cubicBezTo>
                    <a:pt x="97384" y="28118"/>
                    <a:pt x="97599" y="32080"/>
                    <a:pt x="97815" y="36030"/>
                  </a:cubicBezTo>
                  <a:cubicBezTo>
                    <a:pt x="98069" y="40577"/>
                    <a:pt x="98298" y="45110"/>
                    <a:pt x="98552" y="49657"/>
                  </a:cubicBezTo>
                  <a:lnTo>
                    <a:pt x="101511" y="175641"/>
                  </a:lnTo>
                  <a:cubicBezTo>
                    <a:pt x="101816" y="185077"/>
                    <a:pt x="101841" y="194564"/>
                    <a:pt x="102311" y="204013"/>
                  </a:cubicBezTo>
                  <a:cubicBezTo>
                    <a:pt x="102552" y="207975"/>
                    <a:pt x="105982" y="211163"/>
                    <a:pt x="110236" y="211163"/>
                  </a:cubicBezTo>
                  <a:cubicBezTo>
                    <a:pt x="114529" y="211163"/>
                    <a:pt x="118008" y="207874"/>
                    <a:pt x="118085" y="203835"/>
                  </a:cubicBezTo>
                  <a:lnTo>
                    <a:pt x="118123" y="187338"/>
                  </a:lnTo>
                  <a:lnTo>
                    <a:pt x="117958" y="57048"/>
                  </a:lnTo>
                  <a:cubicBezTo>
                    <a:pt x="118351" y="50800"/>
                    <a:pt x="119380" y="28321"/>
                    <a:pt x="119431" y="23724"/>
                  </a:cubicBezTo>
                  <a:cubicBezTo>
                    <a:pt x="119482" y="19139"/>
                    <a:pt x="120447" y="12941"/>
                    <a:pt x="121336" y="8458"/>
                  </a:cubicBezTo>
                  <a:cubicBezTo>
                    <a:pt x="121704" y="6579"/>
                    <a:pt x="123304" y="0"/>
                    <a:pt x="126124" y="254"/>
                  </a:cubicBezTo>
                  <a:cubicBezTo>
                    <a:pt x="126594" y="305"/>
                    <a:pt x="127114" y="533"/>
                    <a:pt x="127673" y="1029"/>
                  </a:cubicBezTo>
                  <a:cubicBezTo>
                    <a:pt x="129388" y="2578"/>
                    <a:pt x="132182" y="6833"/>
                    <a:pt x="132702" y="8979"/>
                  </a:cubicBezTo>
                  <a:cubicBezTo>
                    <a:pt x="134036" y="14440"/>
                    <a:pt x="134468" y="19012"/>
                    <a:pt x="134772" y="24613"/>
                  </a:cubicBezTo>
                  <a:lnTo>
                    <a:pt x="136373" y="51905"/>
                  </a:lnTo>
                  <a:lnTo>
                    <a:pt x="136538" y="54991"/>
                  </a:lnTo>
                  <a:lnTo>
                    <a:pt x="140348" y="124498"/>
                  </a:lnTo>
                  <a:cubicBezTo>
                    <a:pt x="142240" y="186322"/>
                    <a:pt x="142608" y="261455"/>
                    <a:pt x="142608" y="261455"/>
                  </a:cubicBezTo>
                  <a:cubicBezTo>
                    <a:pt x="144336" y="278638"/>
                    <a:pt x="133452" y="289534"/>
                    <a:pt x="133452" y="289534"/>
                  </a:cubicBezTo>
                  <a:lnTo>
                    <a:pt x="108267" y="313588"/>
                  </a:lnTo>
                  <a:cubicBezTo>
                    <a:pt x="93370" y="327914"/>
                    <a:pt x="92215" y="351384"/>
                    <a:pt x="92215" y="351384"/>
                  </a:cubicBezTo>
                  <a:lnTo>
                    <a:pt x="104826" y="607390"/>
                  </a:lnTo>
                  <a:lnTo>
                    <a:pt x="109906" y="883628"/>
                  </a:lnTo>
                  <a:cubicBezTo>
                    <a:pt x="109944" y="883780"/>
                    <a:pt x="110007" y="883933"/>
                    <a:pt x="110007" y="884098"/>
                  </a:cubicBezTo>
                  <a:cubicBezTo>
                    <a:pt x="110007" y="889457"/>
                    <a:pt x="93866" y="893813"/>
                    <a:pt x="73952" y="893813"/>
                  </a:cubicBezTo>
                  <a:cubicBezTo>
                    <a:pt x="54013" y="893813"/>
                    <a:pt x="37884" y="889457"/>
                    <a:pt x="37884" y="884098"/>
                  </a:cubicBezTo>
                  <a:cubicBezTo>
                    <a:pt x="37884" y="884034"/>
                    <a:pt x="48108" y="609702"/>
                    <a:pt x="48108" y="609702"/>
                  </a:cubicBezTo>
                  <a:cubicBezTo>
                    <a:pt x="48108" y="609702"/>
                    <a:pt x="56693" y="373151"/>
                    <a:pt x="56121" y="349682"/>
                  </a:cubicBezTo>
                  <a:cubicBezTo>
                    <a:pt x="55575" y="326187"/>
                    <a:pt x="40665" y="314731"/>
                    <a:pt x="40665" y="314731"/>
                  </a:cubicBezTo>
                  <a:lnTo>
                    <a:pt x="18339" y="291236"/>
                  </a:lnTo>
                  <a:cubicBezTo>
                    <a:pt x="0" y="275793"/>
                    <a:pt x="3442" y="259182"/>
                    <a:pt x="3442" y="259182"/>
                  </a:cubicBezTo>
                  <a:lnTo>
                    <a:pt x="12370" y="68402"/>
                  </a:lnTo>
                  <a:lnTo>
                    <a:pt x="15151" y="21908"/>
                  </a:lnTo>
                  <a:lnTo>
                    <a:pt x="15151" y="21463"/>
                  </a:lnTo>
                  <a:cubicBezTo>
                    <a:pt x="15151" y="9741"/>
                    <a:pt x="17920" y="229"/>
                    <a:pt x="21336" y="229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CBD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0" name="Shape 1957"/>
            <p:cNvSpPr/>
            <p:nvPr/>
          </p:nvSpPr>
          <p:spPr>
            <a:xfrm>
              <a:off x="545462" y="478992"/>
              <a:ext cx="450520" cy="277749"/>
            </a:xfrm>
            <a:custGeom>
              <a:avLst/>
              <a:gdLst/>
              <a:ahLst/>
              <a:cxnLst/>
              <a:rect l="0" t="0" r="0" b="0"/>
              <a:pathLst>
                <a:path w="450520" h="277749">
                  <a:moveTo>
                    <a:pt x="215849" y="343"/>
                  </a:moveTo>
                  <a:cubicBezTo>
                    <a:pt x="240221" y="0"/>
                    <a:pt x="264770" y="3391"/>
                    <a:pt x="289370" y="7480"/>
                  </a:cubicBezTo>
                  <a:cubicBezTo>
                    <a:pt x="339712" y="15913"/>
                    <a:pt x="390296" y="27330"/>
                    <a:pt x="440462" y="16243"/>
                  </a:cubicBezTo>
                  <a:cubicBezTo>
                    <a:pt x="441782" y="15939"/>
                    <a:pt x="443014" y="16002"/>
                    <a:pt x="444055" y="16332"/>
                  </a:cubicBezTo>
                  <a:cubicBezTo>
                    <a:pt x="448272" y="17551"/>
                    <a:pt x="450520" y="22720"/>
                    <a:pt x="447548" y="27127"/>
                  </a:cubicBezTo>
                  <a:cubicBezTo>
                    <a:pt x="424675" y="61646"/>
                    <a:pt x="406095" y="103035"/>
                    <a:pt x="379781" y="135039"/>
                  </a:cubicBezTo>
                  <a:cubicBezTo>
                    <a:pt x="344450" y="177889"/>
                    <a:pt x="297066" y="208356"/>
                    <a:pt x="241186" y="214820"/>
                  </a:cubicBezTo>
                  <a:cubicBezTo>
                    <a:pt x="227114" y="216433"/>
                    <a:pt x="212725" y="216014"/>
                    <a:pt x="198260" y="214579"/>
                  </a:cubicBezTo>
                  <a:cubicBezTo>
                    <a:pt x="157048" y="210579"/>
                    <a:pt x="114732" y="198552"/>
                    <a:pt x="74917" y="203022"/>
                  </a:cubicBezTo>
                  <a:cubicBezTo>
                    <a:pt x="72085" y="203352"/>
                    <a:pt x="69748" y="203225"/>
                    <a:pt x="67869" y="202679"/>
                  </a:cubicBezTo>
                  <a:cubicBezTo>
                    <a:pt x="44806" y="196050"/>
                    <a:pt x="93167" y="129044"/>
                    <a:pt x="163944" y="114643"/>
                  </a:cubicBezTo>
                  <a:cubicBezTo>
                    <a:pt x="178384" y="111696"/>
                    <a:pt x="193345" y="109448"/>
                    <a:pt x="208369" y="107277"/>
                  </a:cubicBezTo>
                  <a:cubicBezTo>
                    <a:pt x="211011" y="106896"/>
                    <a:pt x="210998" y="103314"/>
                    <a:pt x="208750" y="102654"/>
                  </a:cubicBezTo>
                  <a:cubicBezTo>
                    <a:pt x="208521" y="102578"/>
                    <a:pt x="208306" y="102527"/>
                    <a:pt x="208039" y="102552"/>
                  </a:cubicBezTo>
                  <a:cubicBezTo>
                    <a:pt x="195821" y="102578"/>
                    <a:pt x="183744" y="102807"/>
                    <a:pt x="171729" y="103632"/>
                  </a:cubicBezTo>
                  <a:cubicBezTo>
                    <a:pt x="126568" y="106667"/>
                    <a:pt x="86106" y="121348"/>
                    <a:pt x="57023" y="157213"/>
                  </a:cubicBezTo>
                  <a:cubicBezTo>
                    <a:pt x="31712" y="188417"/>
                    <a:pt x="12421" y="229921"/>
                    <a:pt x="12624" y="270256"/>
                  </a:cubicBezTo>
                  <a:cubicBezTo>
                    <a:pt x="12624" y="275971"/>
                    <a:pt x="4801" y="277749"/>
                    <a:pt x="2096" y="273050"/>
                  </a:cubicBezTo>
                  <a:cubicBezTo>
                    <a:pt x="0" y="269443"/>
                    <a:pt x="445" y="264465"/>
                    <a:pt x="533" y="260477"/>
                  </a:cubicBezTo>
                  <a:cubicBezTo>
                    <a:pt x="1118" y="242430"/>
                    <a:pt x="6007" y="224409"/>
                    <a:pt x="10465" y="207023"/>
                  </a:cubicBezTo>
                  <a:cubicBezTo>
                    <a:pt x="21463" y="164173"/>
                    <a:pt x="40119" y="123253"/>
                    <a:pt x="65596" y="87033"/>
                  </a:cubicBezTo>
                  <a:cubicBezTo>
                    <a:pt x="79578" y="67081"/>
                    <a:pt x="94971" y="48425"/>
                    <a:pt x="113602" y="33731"/>
                  </a:cubicBezTo>
                  <a:cubicBezTo>
                    <a:pt x="125273" y="24536"/>
                    <a:pt x="138214" y="16827"/>
                    <a:pt x="152883" y="11404"/>
                  </a:cubicBezTo>
                  <a:cubicBezTo>
                    <a:pt x="168504" y="5626"/>
                    <a:pt x="184214" y="2451"/>
                    <a:pt x="199923" y="1117"/>
                  </a:cubicBezTo>
                  <a:cubicBezTo>
                    <a:pt x="205232" y="660"/>
                    <a:pt x="210566" y="406"/>
                    <a:pt x="215849" y="34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CBD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1" name="Shape 1958"/>
            <p:cNvSpPr/>
            <p:nvPr/>
          </p:nvSpPr>
          <p:spPr>
            <a:xfrm>
              <a:off x="144728" y="598482"/>
              <a:ext cx="392646" cy="242074"/>
            </a:xfrm>
            <a:custGeom>
              <a:avLst/>
              <a:gdLst/>
              <a:ahLst/>
              <a:cxnLst/>
              <a:rect l="0" t="0" r="0" b="0"/>
              <a:pathLst>
                <a:path w="392646" h="242074">
                  <a:moveTo>
                    <a:pt x="204521" y="292"/>
                  </a:moveTo>
                  <a:cubicBezTo>
                    <a:pt x="209131" y="355"/>
                    <a:pt x="213779" y="584"/>
                    <a:pt x="218389" y="978"/>
                  </a:cubicBezTo>
                  <a:cubicBezTo>
                    <a:pt x="232105" y="2146"/>
                    <a:pt x="245796" y="4928"/>
                    <a:pt x="259410" y="9970"/>
                  </a:cubicBezTo>
                  <a:cubicBezTo>
                    <a:pt x="272187" y="14681"/>
                    <a:pt x="283451" y="21387"/>
                    <a:pt x="293637" y="29401"/>
                  </a:cubicBezTo>
                  <a:cubicBezTo>
                    <a:pt x="309880" y="42215"/>
                    <a:pt x="323304" y="58483"/>
                    <a:pt x="335483" y="75870"/>
                  </a:cubicBezTo>
                  <a:cubicBezTo>
                    <a:pt x="357683" y="107429"/>
                    <a:pt x="373952" y="143091"/>
                    <a:pt x="383527" y="180441"/>
                  </a:cubicBezTo>
                  <a:cubicBezTo>
                    <a:pt x="387414" y="195605"/>
                    <a:pt x="391681" y="211290"/>
                    <a:pt x="392163" y="227025"/>
                  </a:cubicBezTo>
                  <a:cubicBezTo>
                    <a:pt x="392265" y="230505"/>
                    <a:pt x="392646" y="234848"/>
                    <a:pt x="390817" y="237985"/>
                  </a:cubicBezTo>
                  <a:cubicBezTo>
                    <a:pt x="388442" y="242074"/>
                    <a:pt x="381648" y="240538"/>
                    <a:pt x="381648" y="235547"/>
                  </a:cubicBezTo>
                  <a:cubicBezTo>
                    <a:pt x="381826" y="200406"/>
                    <a:pt x="365011" y="164224"/>
                    <a:pt x="342951" y="137033"/>
                  </a:cubicBezTo>
                  <a:cubicBezTo>
                    <a:pt x="317602" y="105766"/>
                    <a:pt x="282334" y="92976"/>
                    <a:pt x="242976" y="90322"/>
                  </a:cubicBezTo>
                  <a:cubicBezTo>
                    <a:pt x="232512" y="89611"/>
                    <a:pt x="221983" y="89395"/>
                    <a:pt x="211328" y="89383"/>
                  </a:cubicBezTo>
                  <a:cubicBezTo>
                    <a:pt x="211112" y="89357"/>
                    <a:pt x="210896" y="89421"/>
                    <a:pt x="210706" y="89484"/>
                  </a:cubicBezTo>
                  <a:cubicBezTo>
                    <a:pt x="208737" y="90043"/>
                    <a:pt x="208737" y="93167"/>
                    <a:pt x="211036" y="93497"/>
                  </a:cubicBezTo>
                  <a:cubicBezTo>
                    <a:pt x="224142" y="95390"/>
                    <a:pt x="237160" y="97358"/>
                    <a:pt x="249758" y="99936"/>
                  </a:cubicBezTo>
                  <a:cubicBezTo>
                    <a:pt x="311442" y="112471"/>
                    <a:pt x="353606" y="170878"/>
                    <a:pt x="333489" y="176669"/>
                  </a:cubicBezTo>
                  <a:cubicBezTo>
                    <a:pt x="331851" y="177140"/>
                    <a:pt x="329819" y="177241"/>
                    <a:pt x="327355" y="176962"/>
                  </a:cubicBezTo>
                  <a:cubicBezTo>
                    <a:pt x="292659" y="173038"/>
                    <a:pt x="255765" y="183540"/>
                    <a:pt x="219862" y="187033"/>
                  </a:cubicBezTo>
                  <a:cubicBezTo>
                    <a:pt x="207239" y="188277"/>
                    <a:pt x="194704" y="188633"/>
                    <a:pt x="182448" y="187223"/>
                  </a:cubicBezTo>
                  <a:cubicBezTo>
                    <a:pt x="133744" y="181597"/>
                    <a:pt x="92443" y="155054"/>
                    <a:pt x="61658" y="117691"/>
                  </a:cubicBezTo>
                  <a:cubicBezTo>
                    <a:pt x="38697" y="89801"/>
                    <a:pt x="22530" y="53746"/>
                    <a:pt x="2565" y="23647"/>
                  </a:cubicBezTo>
                  <a:cubicBezTo>
                    <a:pt x="0" y="19812"/>
                    <a:pt x="1956" y="15303"/>
                    <a:pt x="5626" y="14249"/>
                  </a:cubicBezTo>
                  <a:cubicBezTo>
                    <a:pt x="6528" y="13932"/>
                    <a:pt x="7607" y="13907"/>
                    <a:pt x="8763" y="14160"/>
                  </a:cubicBezTo>
                  <a:cubicBezTo>
                    <a:pt x="52489" y="23825"/>
                    <a:pt x="96558" y="13881"/>
                    <a:pt x="140462" y="6528"/>
                  </a:cubicBezTo>
                  <a:cubicBezTo>
                    <a:pt x="161887" y="2959"/>
                    <a:pt x="183286" y="0"/>
                    <a:pt x="204521" y="29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CBD3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2" name="Shape 1959"/>
            <p:cNvSpPr/>
            <p:nvPr/>
          </p:nvSpPr>
          <p:spPr>
            <a:xfrm>
              <a:off x="17958" y="860834"/>
              <a:ext cx="1082167" cy="134455"/>
            </a:xfrm>
            <a:custGeom>
              <a:avLst/>
              <a:gdLst/>
              <a:ahLst/>
              <a:cxnLst/>
              <a:rect l="0" t="0" r="0" b="0"/>
              <a:pathLst>
                <a:path w="1082167" h="134455">
                  <a:moveTo>
                    <a:pt x="268351" y="0"/>
                  </a:moveTo>
                  <a:cubicBezTo>
                    <a:pt x="317652" y="0"/>
                    <a:pt x="364058" y="9220"/>
                    <a:pt x="404724" y="25438"/>
                  </a:cubicBezTo>
                  <a:cubicBezTo>
                    <a:pt x="445376" y="9220"/>
                    <a:pt x="491769" y="0"/>
                    <a:pt x="541071" y="0"/>
                  </a:cubicBezTo>
                  <a:cubicBezTo>
                    <a:pt x="590372" y="0"/>
                    <a:pt x="636778" y="9220"/>
                    <a:pt x="677431" y="25438"/>
                  </a:cubicBezTo>
                  <a:cubicBezTo>
                    <a:pt x="718083" y="9220"/>
                    <a:pt x="764502" y="0"/>
                    <a:pt x="813803" y="0"/>
                  </a:cubicBezTo>
                  <a:cubicBezTo>
                    <a:pt x="934987" y="0"/>
                    <a:pt x="1038771" y="55575"/>
                    <a:pt x="1082167" y="134455"/>
                  </a:cubicBezTo>
                  <a:lnTo>
                    <a:pt x="0" y="134455"/>
                  </a:lnTo>
                  <a:cubicBezTo>
                    <a:pt x="43383" y="55575"/>
                    <a:pt x="147155" y="0"/>
                    <a:pt x="26835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7888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3" name="Shape 1960"/>
            <p:cNvSpPr/>
            <p:nvPr/>
          </p:nvSpPr>
          <p:spPr>
            <a:xfrm>
              <a:off x="17958" y="860834"/>
              <a:ext cx="1082167" cy="134455"/>
            </a:xfrm>
            <a:custGeom>
              <a:avLst/>
              <a:gdLst/>
              <a:ahLst/>
              <a:cxnLst/>
              <a:rect l="0" t="0" r="0" b="0"/>
              <a:pathLst>
                <a:path w="1082167" h="134455">
                  <a:moveTo>
                    <a:pt x="1082167" y="134455"/>
                  </a:moveTo>
                  <a:cubicBezTo>
                    <a:pt x="1038771" y="55575"/>
                    <a:pt x="934987" y="0"/>
                    <a:pt x="813803" y="0"/>
                  </a:cubicBezTo>
                  <a:cubicBezTo>
                    <a:pt x="764502" y="0"/>
                    <a:pt x="718083" y="9220"/>
                    <a:pt x="677431" y="25438"/>
                  </a:cubicBezTo>
                  <a:cubicBezTo>
                    <a:pt x="636778" y="9220"/>
                    <a:pt x="590372" y="0"/>
                    <a:pt x="541071" y="0"/>
                  </a:cubicBezTo>
                  <a:cubicBezTo>
                    <a:pt x="491769" y="0"/>
                    <a:pt x="445376" y="9220"/>
                    <a:pt x="404724" y="25438"/>
                  </a:cubicBezTo>
                  <a:cubicBezTo>
                    <a:pt x="364058" y="9220"/>
                    <a:pt x="317652" y="0"/>
                    <a:pt x="268351" y="0"/>
                  </a:cubicBezTo>
                  <a:cubicBezTo>
                    <a:pt x="147155" y="0"/>
                    <a:pt x="43383" y="55575"/>
                    <a:pt x="0" y="134455"/>
                  </a:cubicBezTo>
                  <a:lnTo>
                    <a:pt x="1082167" y="134455"/>
                  </a:lnTo>
                  <a:close/>
                </a:path>
              </a:pathLst>
            </a:custGeom>
            <a:ln w="20574" cap="flat">
              <a:miter lim="127000"/>
            </a:ln>
          </p:spPr>
          <p:style>
            <a:lnRef idx="1">
              <a:srgbClr val="FFFEFD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 dirty="0"/>
            </a:p>
          </p:txBody>
        </p:sp>
      </p:grpSp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A3AEBA24-DA66-6E30-B4A1-A2A02CE2C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07" y="31285"/>
            <a:ext cx="1733371" cy="1034245"/>
          </a:xfrm>
          <a:prstGeom prst="rect">
            <a:avLst/>
          </a:prstGeom>
        </p:spPr>
      </p:pic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1A5E592D-EFC7-D69B-E7F6-9C75D1DB8098}"/>
              </a:ext>
            </a:extLst>
          </p:cNvPr>
          <p:cNvGraphicFramePr>
            <a:graphicFrameLocks noGrp="1"/>
          </p:cNvGraphicFramePr>
          <p:nvPr/>
        </p:nvGraphicFramePr>
        <p:xfrm>
          <a:off x="2140772" y="1216646"/>
          <a:ext cx="8848299" cy="4905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8611">
                  <a:extLst>
                    <a:ext uri="{9D8B030D-6E8A-4147-A177-3AD203B41FA5}">
                      <a16:colId xmlns:a16="http://schemas.microsoft.com/office/drawing/2014/main" val="136594373"/>
                    </a:ext>
                  </a:extLst>
                </a:gridCol>
                <a:gridCol w="2954001">
                  <a:extLst>
                    <a:ext uri="{9D8B030D-6E8A-4147-A177-3AD203B41FA5}">
                      <a16:colId xmlns:a16="http://schemas.microsoft.com/office/drawing/2014/main" val="476433186"/>
                    </a:ext>
                  </a:extLst>
                </a:gridCol>
                <a:gridCol w="3415687">
                  <a:extLst>
                    <a:ext uri="{9D8B030D-6E8A-4147-A177-3AD203B41FA5}">
                      <a16:colId xmlns:a16="http://schemas.microsoft.com/office/drawing/2014/main" val="3683102697"/>
                    </a:ext>
                  </a:extLst>
                </a:gridCol>
              </a:tblGrid>
              <a:tr h="699017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Programs for residents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938291"/>
                  </a:ext>
                </a:extLst>
              </a:tr>
              <a:tr h="1266570">
                <a:tc>
                  <a:txBody>
                    <a:bodyPr/>
                    <a:lstStyle/>
                    <a:p>
                      <a:r>
                        <a:rPr lang="en-US" sz="2000" b="1" dirty="0"/>
                        <a:t>Backyard Garden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Phoenix: Let’s Eat Local Campaign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Food Waste Watchers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170431"/>
                  </a:ext>
                </a:extLst>
              </a:tr>
              <a:tr h="2940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Grant funding for education, training, and equipment to grow in backyards and community gardens. Installing gardens for up to 270 residents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campaign celebrating the connection between Phoenix residents and the makers, growers, and advocates building stronger food systems in our local food communities.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Funding for up to 400 residents to receive food waste and composting education and training and access to a compost service for one year.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58493"/>
                  </a:ext>
                </a:extLst>
              </a:tr>
            </a:tbl>
          </a:graphicData>
        </a:graphic>
      </p:graphicFrame>
      <p:pic>
        <p:nvPicPr>
          <p:cNvPr id="3" name="Picture 2" descr="Phoenix Let's Eat Local!">
            <a:extLst>
              <a:ext uri="{FF2B5EF4-FFF2-40B4-BE49-F238E27FC236}">
                <a16:creationId xmlns:a16="http://schemas.microsoft.com/office/drawing/2014/main" id="{7074EC3B-9514-06D7-C237-76F557FF7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144" y="5062153"/>
            <a:ext cx="3391712" cy="242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5FC43-5954-284E-EEE2-1F6D1CC5A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5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692D6D-A2B9-0BEC-6342-D2B29E249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50" y="4206"/>
            <a:ext cx="5280436" cy="6849588"/>
          </a:xfrm>
          <a:prstGeom prst="rect">
            <a:avLst/>
          </a:prstGeom>
        </p:spPr>
      </p:pic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CEEDA133-E9BD-565C-DB3D-C5973F2D9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387" y="3835"/>
            <a:ext cx="5270912" cy="685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17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8653AD-4366-0DF6-4B8A-47EA080C64DC}"/>
              </a:ext>
            </a:extLst>
          </p:cNvPr>
          <p:cNvSpPr/>
          <p:nvPr/>
        </p:nvSpPr>
        <p:spPr>
          <a:xfrm>
            <a:off x="0" y="0"/>
            <a:ext cx="12192000" cy="125030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22BD1C-2AE6-ADE7-489D-B2C8A177A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7570" y="0"/>
            <a:ext cx="2284430" cy="12503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E81E35-EA6D-571D-7E4B-4E32B529E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42" y="5023514"/>
            <a:ext cx="1831941" cy="1834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D178C9-307B-D72F-F598-8721AC82FA2F}"/>
              </a:ext>
            </a:extLst>
          </p:cNvPr>
          <p:cNvSpPr txBox="1"/>
          <p:nvPr/>
        </p:nvSpPr>
        <p:spPr>
          <a:xfrm>
            <a:off x="0" y="209550"/>
            <a:ext cx="9907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Phoenix 2024 CAP Progress Report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7417B2-8308-A266-AC60-84ECF2141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821" y="1558794"/>
            <a:ext cx="4349927" cy="508965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3B3E64-EA13-D294-7A69-563E7312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8219-2FDF-4A09-B50E-94F766FC9C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53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9B136-40C1-5C68-F7C0-74F3AC8F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You…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5DC725-7869-6040-6724-F2D12C698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199" y="1609344"/>
            <a:ext cx="3368563" cy="4491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B126C6B7-E338-FB9F-E6F4-C949D0E12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471" y="-73153"/>
            <a:ext cx="3176540" cy="42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9E3EEEB-61E1-B9B0-128F-38D2DC921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59" y="653987"/>
            <a:ext cx="457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5E15AB6E-3323-0268-E150-23EF29367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735" y="3081527"/>
            <a:ext cx="3581162" cy="477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0DF1FEE-2879-8DA8-3FA7-71D526C56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267" y="241458"/>
            <a:ext cx="3368564" cy="449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01EEEE86-E7EF-BA7C-1780-F9AD6ABB6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488" y="2778190"/>
            <a:ext cx="2978848" cy="397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E66DA5C8-E1F8-80A9-2625-76A0A8082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7713"/>
            <a:ext cx="457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200</Words>
  <Application>Microsoft Office PowerPoint</Application>
  <PresentationFormat>Widescreen</PresentationFormat>
  <Paragraphs>30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Arial Black</vt:lpstr>
      <vt:lpstr>Eras Bold ITC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You…</vt:lpstr>
    </vt:vector>
  </TitlesOfParts>
  <Company>City of Phoenix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Nancy S Allen</dc:creator>
  <cp:lastModifiedBy>Tricia Balluff</cp:lastModifiedBy>
  <cp:revision>3</cp:revision>
  <dcterms:created xsi:type="dcterms:W3CDTF">2025-01-23T20:44:09Z</dcterms:created>
  <dcterms:modified xsi:type="dcterms:W3CDTF">2025-01-27T18:02:11Z</dcterms:modified>
</cp:coreProperties>
</file>